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EEDCE-B8E1-4EAC-9A13-C1BD7F22EB7E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6ADF852-3E71-491E-8C32-9C7A333FE55B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DM-COQ10</a:t>
          </a:r>
          <a:endParaRPr lang="ru-RU" dirty="0">
            <a:solidFill>
              <a:schemeClr val="tx1"/>
            </a:solidFill>
          </a:endParaRPr>
        </a:p>
      </dgm:t>
    </dgm:pt>
    <dgm:pt modelId="{D2E537CC-5F6A-46B5-AF19-F9DF133417EA}" type="parTrans" cxnId="{3150D3D4-8812-4C7C-9E6F-EB302B5EA279}">
      <dgm:prSet/>
      <dgm:spPr/>
      <dgm:t>
        <a:bodyPr/>
        <a:lstStyle/>
        <a:p>
          <a:endParaRPr lang="ru-RU"/>
        </a:p>
      </dgm:t>
    </dgm:pt>
    <dgm:pt modelId="{7B90073A-F28F-4581-AAC5-E5EF7E2AECF0}" type="sibTrans" cxnId="{3150D3D4-8812-4C7C-9E6F-EB302B5EA279}">
      <dgm:prSet/>
      <dgm:spPr/>
      <dgm:t>
        <a:bodyPr/>
        <a:lstStyle/>
        <a:p>
          <a:endParaRPr lang="ru-RU"/>
        </a:p>
      </dgm:t>
    </dgm:pt>
    <dgm:pt modelId="{D3C8F98B-DB1F-4602-93FA-D2757D488F0C}" type="pres">
      <dgm:prSet presAssocID="{76CEEDCE-B8E1-4EAC-9A13-C1BD7F22EB7E}" presName="linearFlow" presStyleCnt="0">
        <dgm:presLayoutVars>
          <dgm:dir/>
          <dgm:resizeHandles val="exact"/>
        </dgm:presLayoutVars>
      </dgm:prSet>
      <dgm:spPr/>
    </dgm:pt>
    <dgm:pt modelId="{E1CF0EC3-FA41-442C-B1BA-9242DE9C9F82}" type="pres">
      <dgm:prSet presAssocID="{86ADF852-3E71-491E-8C32-9C7A333FE55B}" presName="composite" presStyleCnt="0"/>
      <dgm:spPr/>
    </dgm:pt>
    <dgm:pt modelId="{C50ADDF9-B166-4237-AA43-4BA56FB4139F}" type="pres">
      <dgm:prSet presAssocID="{86ADF852-3E71-491E-8C32-9C7A333FE55B}" presName="imgShp" presStyleLbl="fgImgPlace1" presStyleIdx="0" presStyleCnt="1"/>
      <dgm:spPr/>
    </dgm:pt>
    <dgm:pt modelId="{D2DA4BD6-AB16-4FE3-BA4A-B207A83A8423}" type="pres">
      <dgm:prSet presAssocID="{86ADF852-3E71-491E-8C32-9C7A333FE5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EB7C7F28-E9F6-4C1B-98D1-2D041C4C229D}" type="presOf" srcId="{76CEEDCE-B8E1-4EAC-9A13-C1BD7F22EB7E}" destId="{D3C8F98B-DB1F-4602-93FA-D2757D488F0C}" srcOrd="0" destOrd="0" presId="urn:microsoft.com/office/officeart/2005/8/layout/vList3"/>
    <dgm:cxn modelId="{397074BD-4D6C-464D-9050-F58910D53D00}" type="presOf" srcId="{86ADF852-3E71-491E-8C32-9C7A333FE55B}" destId="{D2DA4BD6-AB16-4FE3-BA4A-B207A83A8423}" srcOrd="0" destOrd="0" presId="urn:microsoft.com/office/officeart/2005/8/layout/vList3"/>
    <dgm:cxn modelId="{3150D3D4-8812-4C7C-9E6F-EB302B5EA279}" srcId="{76CEEDCE-B8E1-4EAC-9A13-C1BD7F22EB7E}" destId="{86ADF852-3E71-491E-8C32-9C7A333FE55B}" srcOrd="0" destOrd="0" parTransId="{D2E537CC-5F6A-46B5-AF19-F9DF133417EA}" sibTransId="{7B90073A-F28F-4581-AAC5-E5EF7E2AECF0}"/>
    <dgm:cxn modelId="{9D48250B-8595-401A-87AE-07020B15390D}" type="presParOf" srcId="{D3C8F98B-DB1F-4602-93FA-D2757D488F0C}" destId="{E1CF0EC3-FA41-442C-B1BA-9242DE9C9F82}" srcOrd="0" destOrd="0" presId="urn:microsoft.com/office/officeart/2005/8/layout/vList3"/>
    <dgm:cxn modelId="{057153B6-7733-4CEC-8E72-3E20BD236FF3}" type="presParOf" srcId="{E1CF0EC3-FA41-442C-B1BA-9242DE9C9F82}" destId="{C50ADDF9-B166-4237-AA43-4BA56FB4139F}" srcOrd="0" destOrd="0" presId="urn:microsoft.com/office/officeart/2005/8/layout/vList3"/>
    <dgm:cxn modelId="{EC33D84D-8C61-4F1B-B053-15449C7C7521}" type="presParOf" srcId="{E1CF0EC3-FA41-442C-B1BA-9242DE9C9F82}" destId="{D2DA4BD6-AB16-4FE3-BA4A-B207A83A842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0E12CB-2E9A-4241-B098-26C5AEE0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C28520-34A7-49AE-9CC2-16206D46F50E}">
      <dgm:prSet/>
      <dgm:spPr/>
      <dgm:t>
        <a:bodyPr/>
        <a:lstStyle/>
        <a:p>
          <a:r>
            <a:rPr lang="ru-RU" b="1"/>
            <a:t>Užívejte pravidelně s jídlem pro lepší vstřebávání. Pohodlná forma kapslí.</a:t>
          </a:r>
          <a:endParaRPr lang="ru-RU"/>
        </a:p>
      </dgm:t>
    </dgm:pt>
    <dgm:pt modelId="{37B7414A-CDB1-49AB-B22F-BFC4103CB5FE}" type="parTrans" cxnId="{11897A4D-B746-4E3A-84C1-BF4CCF4AE817}">
      <dgm:prSet/>
      <dgm:spPr/>
      <dgm:t>
        <a:bodyPr/>
        <a:lstStyle/>
        <a:p>
          <a:endParaRPr lang="ru-RU"/>
        </a:p>
      </dgm:t>
    </dgm:pt>
    <dgm:pt modelId="{79D71E84-4E45-4C41-8F37-27E30A10D953}" type="sibTrans" cxnId="{11897A4D-B746-4E3A-84C1-BF4CCF4AE817}">
      <dgm:prSet/>
      <dgm:spPr/>
      <dgm:t>
        <a:bodyPr/>
        <a:lstStyle/>
        <a:p>
          <a:endParaRPr lang="ru-RU"/>
        </a:p>
      </dgm:t>
    </dgm:pt>
    <dgm:pt modelId="{E6117CF2-408C-4FCE-9706-AD9E99C35044}" type="pres">
      <dgm:prSet presAssocID="{9E0E12CB-2E9A-4241-B098-26C5AEE03B45}" presName="linear" presStyleCnt="0">
        <dgm:presLayoutVars>
          <dgm:animLvl val="lvl"/>
          <dgm:resizeHandles val="exact"/>
        </dgm:presLayoutVars>
      </dgm:prSet>
      <dgm:spPr/>
    </dgm:pt>
    <dgm:pt modelId="{F71453A6-02ED-42A4-ACB2-F86D0C402694}" type="pres">
      <dgm:prSet presAssocID="{24C28520-34A7-49AE-9CC2-16206D46F50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C7AA80F-3931-4DF6-BCAC-6E563D2BDF49}" type="presOf" srcId="{24C28520-34A7-49AE-9CC2-16206D46F50E}" destId="{F71453A6-02ED-42A4-ACB2-F86D0C402694}" srcOrd="0" destOrd="0" presId="urn:microsoft.com/office/officeart/2005/8/layout/vList2"/>
    <dgm:cxn modelId="{11897A4D-B746-4E3A-84C1-BF4CCF4AE817}" srcId="{9E0E12CB-2E9A-4241-B098-26C5AEE03B45}" destId="{24C28520-34A7-49AE-9CC2-16206D46F50E}" srcOrd="0" destOrd="0" parTransId="{37B7414A-CDB1-49AB-B22F-BFC4103CB5FE}" sibTransId="{79D71E84-4E45-4C41-8F37-27E30A10D953}"/>
    <dgm:cxn modelId="{4DFF2DD8-B39C-462A-8A23-F7327FE65E60}" type="presOf" srcId="{9E0E12CB-2E9A-4241-B098-26C5AEE03B45}" destId="{E6117CF2-408C-4FCE-9706-AD9E99C35044}" srcOrd="0" destOrd="0" presId="urn:microsoft.com/office/officeart/2005/8/layout/vList2"/>
    <dgm:cxn modelId="{DDAAFED3-7E1D-4623-90DE-057A412383C8}" type="presParOf" srcId="{E6117CF2-408C-4FCE-9706-AD9E99C35044}" destId="{F71453A6-02ED-42A4-ACB2-F86D0C40269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712133-894D-43C7-A682-20BD13D12AF3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31D2B16-5718-42AA-BF14-3F37C2952922}">
      <dgm:prSet/>
      <dgm:spPr/>
      <dgm:t>
        <a:bodyPr/>
        <a:lstStyle/>
        <a:p>
          <a:r>
            <a:rPr lang="ru-RU" b="1" dirty="0" err="1"/>
            <a:t>Upozornění</a:t>
          </a:r>
          <a:endParaRPr lang="ru-RU" dirty="0"/>
        </a:p>
      </dgm:t>
    </dgm:pt>
    <dgm:pt modelId="{5EEAE0E8-DA1D-4A6B-901B-12288FDFDB82}" type="parTrans" cxnId="{58B35D77-4917-4CDB-BED6-2CFAC9D75036}">
      <dgm:prSet/>
      <dgm:spPr/>
      <dgm:t>
        <a:bodyPr/>
        <a:lstStyle/>
        <a:p>
          <a:endParaRPr lang="ru-RU"/>
        </a:p>
      </dgm:t>
    </dgm:pt>
    <dgm:pt modelId="{E84B6295-DBF3-4203-8D45-AB5BCBF21E5A}" type="sibTrans" cxnId="{58B35D77-4917-4CDB-BED6-2CFAC9D75036}">
      <dgm:prSet/>
      <dgm:spPr/>
      <dgm:t>
        <a:bodyPr/>
        <a:lstStyle/>
        <a:p>
          <a:endParaRPr lang="ru-RU"/>
        </a:p>
      </dgm:t>
    </dgm:pt>
    <dgm:pt modelId="{5074E63E-1468-473B-BA5C-63B00EE3CA72}" type="pres">
      <dgm:prSet presAssocID="{5E712133-894D-43C7-A682-20BD13D12AF3}" presName="linearFlow" presStyleCnt="0">
        <dgm:presLayoutVars>
          <dgm:dir/>
          <dgm:resizeHandles val="exact"/>
        </dgm:presLayoutVars>
      </dgm:prSet>
      <dgm:spPr/>
    </dgm:pt>
    <dgm:pt modelId="{92776912-1313-40C7-80AD-93D1F301E2E1}" type="pres">
      <dgm:prSet presAssocID="{B31D2B16-5718-42AA-BF14-3F37C2952922}" presName="composite" presStyleCnt="0"/>
      <dgm:spPr/>
    </dgm:pt>
    <dgm:pt modelId="{91BF6352-68BD-4CFB-8C29-DDD9235690E3}" type="pres">
      <dgm:prSet presAssocID="{B31D2B16-5718-42AA-BF14-3F37C2952922}" presName="imgShp" presStyleLbl="fgImgPlace1" presStyleIdx="0" presStyleCnt="1"/>
      <dgm:spPr/>
    </dgm:pt>
    <dgm:pt modelId="{958B939F-3AAE-4901-A6DF-5628AF0C2854}" type="pres">
      <dgm:prSet presAssocID="{B31D2B16-5718-42AA-BF14-3F37C2952922}" presName="txShp" presStyleLbl="node1" presStyleIdx="0" presStyleCnt="1">
        <dgm:presLayoutVars>
          <dgm:bulletEnabled val="1"/>
        </dgm:presLayoutVars>
      </dgm:prSet>
      <dgm:spPr/>
    </dgm:pt>
  </dgm:ptLst>
  <dgm:cxnLst>
    <dgm:cxn modelId="{5E607C12-9E66-4DF0-B2AE-D241E9B5FCCE}" type="presOf" srcId="{B31D2B16-5718-42AA-BF14-3F37C2952922}" destId="{958B939F-3AAE-4901-A6DF-5628AF0C2854}" srcOrd="0" destOrd="0" presId="urn:microsoft.com/office/officeart/2005/8/layout/vList3"/>
    <dgm:cxn modelId="{58B35D77-4917-4CDB-BED6-2CFAC9D75036}" srcId="{5E712133-894D-43C7-A682-20BD13D12AF3}" destId="{B31D2B16-5718-42AA-BF14-3F37C2952922}" srcOrd="0" destOrd="0" parTransId="{5EEAE0E8-DA1D-4A6B-901B-12288FDFDB82}" sibTransId="{E84B6295-DBF3-4203-8D45-AB5BCBF21E5A}"/>
    <dgm:cxn modelId="{7FD5D7E9-2A1A-4001-93A1-77B5C7BD35A4}" type="presOf" srcId="{5E712133-894D-43C7-A682-20BD13D12AF3}" destId="{5074E63E-1468-473B-BA5C-63B00EE3CA72}" srcOrd="0" destOrd="0" presId="urn:microsoft.com/office/officeart/2005/8/layout/vList3"/>
    <dgm:cxn modelId="{9C0BFEA9-5DA6-4BD7-A21A-F3B07D7A71AE}" type="presParOf" srcId="{5074E63E-1468-473B-BA5C-63B00EE3CA72}" destId="{92776912-1313-40C7-80AD-93D1F301E2E1}" srcOrd="0" destOrd="0" presId="urn:microsoft.com/office/officeart/2005/8/layout/vList3"/>
    <dgm:cxn modelId="{85DAB4DC-E504-4271-91BC-60E075721C1F}" type="presParOf" srcId="{92776912-1313-40C7-80AD-93D1F301E2E1}" destId="{91BF6352-68BD-4CFB-8C29-DDD9235690E3}" srcOrd="0" destOrd="0" presId="urn:microsoft.com/office/officeart/2005/8/layout/vList3"/>
    <dgm:cxn modelId="{79D1714C-F0C0-43FE-BD9C-3E20B3761713}" type="presParOf" srcId="{92776912-1313-40C7-80AD-93D1F301E2E1}" destId="{958B939F-3AAE-4901-A6DF-5628AF0C285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EB63DDC-80C5-47B6-AD48-9B59D3BC77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76BA6E-B160-48FA-8B16-8B423FB832FB}">
      <dgm:prSet/>
      <dgm:spPr/>
      <dgm:t>
        <a:bodyPr/>
        <a:lstStyle/>
        <a:p>
          <a:r>
            <a:rPr lang="ru-RU" b="1"/>
            <a:t>Nevhodné pro děti, těhotné a kojící ženy. Uchovávejte mimo dosah dětí.</a:t>
          </a:r>
          <a:endParaRPr lang="ru-RU"/>
        </a:p>
      </dgm:t>
    </dgm:pt>
    <dgm:pt modelId="{CE25A4B6-6A69-4A30-8E9F-8B91B14A8A50}" type="parTrans" cxnId="{5E542240-58FC-4495-9BF7-EE9025F7421E}">
      <dgm:prSet/>
      <dgm:spPr/>
      <dgm:t>
        <a:bodyPr/>
        <a:lstStyle/>
        <a:p>
          <a:endParaRPr lang="ru-RU"/>
        </a:p>
      </dgm:t>
    </dgm:pt>
    <dgm:pt modelId="{901AA7AE-FC25-45B6-A5BF-DAE453A5083D}" type="sibTrans" cxnId="{5E542240-58FC-4495-9BF7-EE9025F7421E}">
      <dgm:prSet/>
      <dgm:spPr/>
      <dgm:t>
        <a:bodyPr/>
        <a:lstStyle/>
        <a:p>
          <a:endParaRPr lang="ru-RU"/>
        </a:p>
      </dgm:t>
    </dgm:pt>
    <dgm:pt modelId="{493BEE06-60A5-4137-A288-344FBED10FF9}" type="pres">
      <dgm:prSet presAssocID="{1EB63DDC-80C5-47B6-AD48-9B59D3BC7714}" presName="linear" presStyleCnt="0">
        <dgm:presLayoutVars>
          <dgm:animLvl val="lvl"/>
          <dgm:resizeHandles val="exact"/>
        </dgm:presLayoutVars>
      </dgm:prSet>
      <dgm:spPr/>
    </dgm:pt>
    <dgm:pt modelId="{339DEF24-EB91-429A-8ABD-6D02E68A3EB6}" type="pres">
      <dgm:prSet presAssocID="{F876BA6E-B160-48FA-8B16-8B423FB832F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1CE141C-8B71-4A29-9965-2AFB79766D5A}" type="presOf" srcId="{1EB63DDC-80C5-47B6-AD48-9B59D3BC7714}" destId="{493BEE06-60A5-4137-A288-344FBED10FF9}" srcOrd="0" destOrd="0" presId="urn:microsoft.com/office/officeart/2005/8/layout/vList2"/>
    <dgm:cxn modelId="{5E542240-58FC-4495-9BF7-EE9025F7421E}" srcId="{1EB63DDC-80C5-47B6-AD48-9B59D3BC7714}" destId="{F876BA6E-B160-48FA-8B16-8B423FB832FB}" srcOrd="0" destOrd="0" parTransId="{CE25A4B6-6A69-4A30-8E9F-8B91B14A8A50}" sibTransId="{901AA7AE-FC25-45B6-A5BF-DAE453A5083D}"/>
    <dgm:cxn modelId="{BC3C8AFE-3495-4454-9E07-7E5E40B852A9}" type="presOf" srcId="{F876BA6E-B160-48FA-8B16-8B423FB832FB}" destId="{339DEF24-EB91-429A-8ABD-6D02E68A3EB6}" srcOrd="0" destOrd="0" presId="urn:microsoft.com/office/officeart/2005/8/layout/vList2"/>
    <dgm:cxn modelId="{74E34CE7-5C69-4736-9E71-1FA80B011FCE}" type="presParOf" srcId="{493BEE06-60A5-4137-A288-344FBED10FF9}" destId="{339DEF24-EB91-429A-8ABD-6D02E68A3E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4252F0-C6AA-4FCA-8245-CA1AECB28BDD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021F0F5-94B3-493D-97C7-5E68296A4916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V </a:t>
          </a:r>
          <a:r>
            <a:rPr lang="ru-RU" b="1" dirty="0" err="1">
              <a:solidFill>
                <a:schemeClr val="tx1"/>
              </a:solidFill>
            </a:rPr>
            <a:t>souladu</a:t>
          </a:r>
          <a:r>
            <a:rPr lang="ru-RU" b="1" dirty="0">
              <a:solidFill>
                <a:schemeClr val="tx1"/>
              </a:solidFill>
            </a:rPr>
            <a:t> s EU</a:t>
          </a:r>
          <a:endParaRPr lang="ru-RU" dirty="0">
            <a:solidFill>
              <a:schemeClr val="tx1"/>
            </a:solidFill>
          </a:endParaRPr>
        </a:p>
      </dgm:t>
    </dgm:pt>
    <dgm:pt modelId="{998DD81B-BA5E-46EA-8715-2C3B7B50D75B}" type="parTrans" cxnId="{3BC684D7-0184-47C5-BF99-83319DC59A83}">
      <dgm:prSet/>
      <dgm:spPr/>
      <dgm:t>
        <a:bodyPr/>
        <a:lstStyle/>
        <a:p>
          <a:endParaRPr lang="ru-RU"/>
        </a:p>
      </dgm:t>
    </dgm:pt>
    <dgm:pt modelId="{3DB9816B-B679-496E-9C3A-337D4EF6FE67}" type="sibTrans" cxnId="{3BC684D7-0184-47C5-BF99-83319DC59A83}">
      <dgm:prSet/>
      <dgm:spPr/>
      <dgm:t>
        <a:bodyPr/>
        <a:lstStyle/>
        <a:p>
          <a:endParaRPr lang="ru-RU"/>
        </a:p>
      </dgm:t>
    </dgm:pt>
    <dgm:pt modelId="{A10995C0-930E-4C41-8BA8-922F3711BB2A}" type="pres">
      <dgm:prSet presAssocID="{B34252F0-C6AA-4FCA-8245-CA1AECB28BDD}" presName="linearFlow" presStyleCnt="0">
        <dgm:presLayoutVars>
          <dgm:dir/>
          <dgm:resizeHandles val="exact"/>
        </dgm:presLayoutVars>
      </dgm:prSet>
      <dgm:spPr/>
    </dgm:pt>
    <dgm:pt modelId="{6C9586AE-590C-4E9C-B7A4-19686CFBC30B}" type="pres">
      <dgm:prSet presAssocID="{5021F0F5-94B3-493D-97C7-5E68296A4916}" presName="composite" presStyleCnt="0"/>
      <dgm:spPr/>
    </dgm:pt>
    <dgm:pt modelId="{1253A90C-7351-45A3-A77B-8B2EB81702BA}" type="pres">
      <dgm:prSet presAssocID="{5021F0F5-94B3-493D-97C7-5E68296A4916}" presName="imgShp" presStyleLbl="fgImgPlace1" presStyleIdx="0" presStyleCnt="1"/>
      <dgm:spPr/>
    </dgm:pt>
    <dgm:pt modelId="{BD8B6E06-F1A1-41CD-A151-E2336B84E3DA}" type="pres">
      <dgm:prSet presAssocID="{5021F0F5-94B3-493D-97C7-5E68296A4916}" presName="txShp" presStyleLbl="node1" presStyleIdx="0" presStyleCnt="1">
        <dgm:presLayoutVars>
          <dgm:bulletEnabled val="1"/>
        </dgm:presLayoutVars>
      </dgm:prSet>
      <dgm:spPr/>
    </dgm:pt>
  </dgm:ptLst>
  <dgm:cxnLst>
    <dgm:cxn modelId="{8A9CD330-E91E-4451-A851-C595169D2829}" type="presOf" srcId="{B34252F0-C6AA-4FCA-8245-CA1AECB28BDD}" destId="{A10995C0-930E-4C41-8BA8-922F3711BB2A}" srcOrd="0" destOrd="0" presId="urn:microsoft.com/office/officeart/2005/8/layout/vList3"/>
    <dgm:cxn modelId="{ABA41B7E-113C-421B-B979-8E11B333AC4E}" type="presOf" srcId="{5021F0F5-94B3-493D-97C7-5E68296A4916}" destId="{BD8B6E06-F1A1-41CD-A151-E2336B84E3DA}" srcOrd="0" destOrd="0" presId="urn:microsoft.com/office/officeart/2005/8/layout/vList3"/>
    <dgm:cxn modelId="{3BC684D7-0184-47C5-BF99-83319DC59A83}" srcId="{B34252F0-C6AA-4FCA-8245-CA1AECB28BDD}" destId="{5021F0F5-94B3-493D-97C7-5E68296A4916}" srcOrd="0" destOrd="0" parTransId="{998DD81B-BA5E-46EA-8715-2C3B7B50D75B}" sibTransId="{3DB9816B-B679-496E-9C3A-337D4EF6FE67}"/>
    <dgm:cxn modelId="{794B762D-F282-4077-8B4A-1301E2C647B5}" type="presParOf" srcId="{A10995C0-930E-4C41-8BA8-922F3711BB2A}" destId="{6C9586AE-590C-4E9C-B7A4-19686CFBC30B}" srcOrd="0" destOrd="0" presId="urn:microsoft.com/office/officeart/2005/8/layout/vList3"/>
    <dgm:cxn modelId="{6BC5B6A6-807A-43B5-BCCF-523D51B7B081}" type="presParOf" srcId="{6C9586AE-590C-4E9C-B7A4-19686CFBC30B}" destId="{1253A90C-7351-45A3-A77B-8B2EB81702BA}" srcOrd="0" destOrd="0" presId="urn:microsoft.com/office/officeart/2005/8/layout/vList3"/>
    <dgm:cxn modelId="{51D4C894-707B-413C-89C3-CEB75E9BB992}" type="presParOf" srcId="{6C9586AE-590C-4E9C-B7A4-19686CFBC30B}" destId="{BD8B6E06-F1A1-41CD-A151-E2336B84E3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5A4A30D-F5FF-4EE2-9978-6E247F52EBC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2C7B940-36CA-4FB9-B809-709E6794F03A}">
      <dgm:prSet/>
      <dgm:spPr/>
      <dgm:t>
        <a:bodyPr/>
        <a:lstStyle/>
        <a:p>
          <a:r>
            <a:rPr lang="ru-RU" b="1"/>
            <a:t>Je důležité poznamenat, že v souladu s evropskou směrnicí č. 432/2012 nejsou poskytována konkrétní lékařská prohlášení o výrobku.</a:t>
          </a:r>
          <a:endParaRPr lang="ru-RU"/>
        </a:p>
      </dgm:t>
    </dgm:pt>
    <dgm:pt modelId="{DC40DB7D-FEBB-42AC-95D0-B0350F8B245C}" type="parTrans" cxnId="{98CA69DF-8764-4270-B408-04605433D91E}">
      <dgm:prSet/>
      <dgm:spPr/>
      <dgm:t>
        <a:bodyPr/>
        <a:lstStyle/>
        <a:p>
          <a:endParaRPr lang="ru-RU"/>
        </a:p>
      </dgm:t>
    </dgm:pt>
    <dgm:pt modelId="{BD37569F-C027-4639-B162-32C9768D1401}" type="sibTrans" cxnId="{98CA69DF-8764-4270-B408-04605433D91E}">
      <dgm:prSet/>
      <dgm:spPr/>
      <dgm:t>
        <a:bodyPr/>
        <a:lstStyle/>
        <a:p>
          <a:endParaRPr lang="ru-RU"/>
        </a:p>
      </dgm:t>
    </dgm:pt>
    <dgm:pt modelId="{7E2BDBC8-BF31-4FB8-B420-36FF0D9D649B}" type="pres">
      <dgm:prSet presAssocID="{95A4A30D-F5FF-4EE2-9978-6E247F52EBC1}" presName="linear" presStyleCnt="0">
        <dgm:presLayoutVars>
          <dgm:animLvl val="lvl"/>
          <dgm:resizeHandles val="exact"/>
        </dgm:presLayoutVars>
      </dgm:prSet>
      <dgm:spPr/>
    </dgm:pt>
    <dgm:pt modelId="{803554D3-5FBA-4A23-9468-100E34608206}" type="pres">
      <dgm:prSet presAssocID="{22C7B940-36CA-4FB9-B809-709E6794F03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5F90D67-69BD-444F-8044-19DF931D2238}" type="presOf" srcId="{22C7B940-36CA-4FB9-B809-709E6794F03A}" destId="{803554D3-5FBA-4A23-9468-100E34608206}" srcOrd="0" destOrd="0" presId="urn:microsoft.com/office/officeart/2005/8/layout/vList2"/>
    <dgm:cxn modelId="{355FC74F-EA57-4B4F-BE4A-C013557C3B2F}" type="presOf" srcId="{95A4A30D-F5FF-4EE2-9978-6E247F52EBC1}" destId="{7E2BDBC8-BF31-4FB8-B420-36FF0D9D649B}" srcOrd="0" destOrd="0" presId="urn:microsoft.com/office/officeart/2005/8/layout/vList2"/>
    <dgm:cxn modelId="{98CA69DF-8764-4270-B408-04605433D91E}" srcId="{95A4A30D-F5FF-4EE2-9978-6E247F52EBC1}" destId="{22C7B940-36CA-4FB9-B809-709E6794F03A}" srcOrd="0" destOrd="0" parTransId="{DC40DB7D-FEBB-42AC-95D0-B0350F8B245C}" sibTransId="{BD37569F-C027-4639-B162-32C9768D1401}"/>
    <dgm:cxn modelId="{26D6612C-2DF0-4905-9EB5-95B2CE8CF289}" type="presParOf" srcId="{7E2BDBC8-BF31-4FB8-B420-36FF0D9D649B}" destId="{803554D3-5FBA-4A23-9468-100E346082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20C6354-7E47-4392-857D-C92136F75728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1DEE251-4346-4371-89A0-506689FC9E76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Recenze</a:t>
          </a:r>
          <a:r>
            <a:rPr lang="ru-RU" b="1" dirty="0">
              <a:solidFill>
                <a:schemeClr val="tx1"/>
              </a:solidFill>
            </a:rPr>
            <a:t> a </a:t>
          </a:r>
          <a:r>
            <a:rPr lang="ru-RU" b="1" dirty="0" err="1">
              <a:solidFill>
                <a:schemeClr val="tx1"/>
              </a:solidFill>
            </a:rPr>
            <a:t>doporučení</a:t>
          </a:r>
          <a:endParaRPr lang="ru-RU" dirty="0">
            <a:solidFill>
              <a:schemeClr val="tx1"/>
            </a:solidFill>
          </a:endParaRPr>
        </a:p>
      </dgm:t>
    </dgm:pt>
    <dgm:pt modelId="{85571B7E-1E97-46AF-89BA-925F1D6D040D}" type="parTrans" cxnId="{03AEFACE-6AE5-4516-8EE3-5BDE894213A3}">
      <dgm:prSet/>
      <dgm:spPr/>
      <dgm:t>
        <a:bodyPr/>
        <a:lstStyle/>
        <a:p>
          <a:endParaRPr lang="ru-RU"/>
        </a:p>
      </dgm:t>
    </dgm:pt>
    <dgm:pt modelId="{F40EFAF6-8C2E-4D6F-92F0-819A1FDA25C0}" type="sibTrans" cxnId="{03AEFACE-6AE5-4516-8EE3-5BDE894213A3}">
      <dgm:prSet/>
      <dgm:spPr/>
      <dgm:t>
        <a:bodyPr/>
        <a:lstStyle/>
        <a:p>
          <a:endParaRPr lang="ru-RU"/>
        </a:p>
      </dgm:t>
    </dgm:pt>
    <dgm:pt modelId="{9F0B2E80-7994-4BF8-BCCA-4C97E97E9BDB}" type="pres">
      <dgm:prSet presAssocID="{B20C6354-7E47-4392-857D-C92136F75728}" presName="linearFlow" presStyleCnt="0">
        <dgm:presLayoutVars>
          <dgm:dir/>
          <dgm:resizeHandles val="exact"/>
        </dgm:presLayoutVars>
      </dgm:prSet>
      <dgm:spPr/>
    </dgm:pt>
    <dgm:pt modelId="{4FAF48E9-A8B8-4CDE-95A8-3784CE49F5B5}" type="pres">
      <dgm:prSet presAssocID="{D1DEE251-4346-4371-89A0-506689FC9E76}" presName="composite" presStyleCnt="0"/>
      <dgm:spPr/>
    </dgm:pt>
    <dgm:pt modelId="{327D1056-1E3A-4D20-9200-7555CACE33B9}" type="pres">
      <dgm:prSet presAssocID="{D1DEE251-4346-4371-89A0-506689FC9E76}" presName="imgShp" presStyleLbl="fgImgPlace1" presStyleIdx="0" presStyleCnt="1"/>
      <dgm:spPr/>
    </dgm:pt>
    <dgm:pt modelId="{430484AF-4D9F-4032-BDD6-CA2A3668F1E6}" type="pres">
      <dgm:prSet presAssocID="{D1DEE251-4346-4371-89A0-506689FC9E76}" presName="txShp" presStyleLbl="node1" presStyleIdx="0" presStyleCnt="1">
        <dgm:presLayoutVars>
          <dgm:bulletEnabled val="1"/>
        </dgm:presLayoutVars>
      </dgm:prSet>
      <dgm:spPr/>
    </dgm:pt>
  </dgm:ptLst>
  <dgm:cxnLst>
    <dgm:cxn modelId="{D7AC117B-EF27-459C-98E3-94D7F304460C}" type="presOf" srcId="{D1DEE251-4346-4371-89A0-506689FC9E76}" destId="{430484AF-4D9F-4032-BDD6-CA2A3668F1E6}" srcOrd="0" destOrd="0" presId="urn:microsoft.com/office/officeart/2005/8/layout/vList3"/>
    <dgm:cxn modelId="{03AEFACE-6AE5-4516-8EE3-5BDE894213A3}" srcId="{B20C6354-7E47-4392-857D-C92136F75728}" destId="{D1DEE251-4346-4371-89A0-506689FC9E76}" srcOrd="0" destOrd="0" parTransId="{85571B7E-1E97-46AF-89BA-925F1D6D040D}" sibTransId="{F40EFAF6-8C2E-4D6F-92F0-819A1FDA25C0}"/>
    <dgm:cxn modelId="{48BA79E3-DB66-4FC1-B16B-92C50C2B3FFB}" type="presOf" srcId="{B20C6354-7E47-4392-857D-C92136F75728}" destId="{9F0B2E80-7994-4BF8-BCCA-4C97E97E9BDB}" srcOrd="0" destOrd="0" presId="urn:microsoft.com/office/officeart/2005/8/layout/vList3"/>
    <dgm:cxn modelId="{DE9DEAE8-609B-4758-91B3-772736EA49F6}" type="presParOf" srcId="{9F0B2E80-7994-4BF8-BCCA-4C97E97E9BDB}" destId="{4FAF48E9-A8B8-4CDE-95A8-3784CE49F5B5}" srcOrd="0" destOrd="0" presId="urn:microsoft.com/office/officeart/2005/8/layout/vList3"/>
    <dgm:cxn modelId="{FB85D18B-F5DF-489F-8B6C-178BEA6B8DEE}" type="presParOf" srcId="{4FAF48E9-A8B8-4CDE-95A8-3784CE49F5B5}" destId="{327D1056-1E3A-4D20-9200-7555CACE33B9}" srcOrd="0" destOrd="0" presId="urn:microsoft.com/office/officeart/2005/8/layout/vList3"/>
    <dgm:cxn modelId="{24C9EC6C-62ED-40C5-853F-C60914F4F166}" type="presParOf" srcId="{4FAF48E9-A8B8-4CDE-95A8-3784CE49F5B5}" destId="{430484AF-4D9F-4032-BDD6-CA2A3668F1E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9ACF8A3-DB61-45AD-8741-27ADA6E77C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A862D9B-68BC-4FEC-857A-8D34D656154E}">
      <dgm:prSet/>
      <dgm:spPr/>
      <dgm:t>
        <a:bodyPr/>
        <a:lstStyle/>
        <a:p>
          <a:r>
            <a:rPr lang="ru-RU" b="1"/>
            <a:t>Uživatelé uvádějí více energie a lepší kondici. Individuální výsledky se mohou lišit.</a:t>
          </a:r>
          <a:endParaRPr lang="ru-RU"/>
        </a:p>
      </dgm:t>
    </dgm:pt>
    <dgm:pt modelId="{DE3B654E-B988-4D8E-890A-DF837961A05E}" type="parTrans" cxnId="{E639732C-C92A-404C-9D1E-B2962C4E5B80}">
      <dgm:prSet/>
      <dgm:spPr/>
      <dgm:t>
        <a:bodyPr/>
        <a:lstStyle/>
        <a:p>
          <a:endParaRPr lang="ru-RU"/>
        </a:p>
      </dgm:t>
    </dgm:pt>
    <dgm:pt modelId="{E4C72A35-D76D-4601-8B28-73A3F1F0B995}" type="sibTrans" cxnId="{E639732C-C92A-404C-9D1E-B2962C4E5B80}">
      <dgm:prSet/>
      <dgm:spPr/>
      <dgm:t>
        <a:bodyPr/>
        <a:lstStyle/>
        <a:p>
          <a:endParaRPr lang="ru-RU"/>
        </a:p>
      </dgm:t>
    </dgm:pt>
    <dgm:pt modelId="{7A36CCBE-D40D-4D81-AC1A-36753C971DF7}" type="pres">
      <dgm:prSet presAssocID="{69ACF8A3-DB61-45AD-8741-27ADA6E77CF0}" presName="linear" presStyleCnt="0">
        <dgm:presLayoutVars>
          <dgm:animLvl val="lvl"/>
          <dgm:resizeHandles val="exact"/>
        </dgm:presLayoutVars>
      </dgm:prSet>
      <dgm:spPr/>
    </dgm:pt>
    <dgm:pt modelId="{273D7332-DBA9-4ABD-AD47-1E080FE8FC64}" type="pres">
      <dgm:prSet presAssocID="{BA862D9B-68BC-4FEC-857A-8D34D656154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639732C-C92A-404C-9D1E-B2962C4E5B80}" srcId="{69ACF8A3-DB61-45AD-8741-27ADA6E77CF0}" destId="{BA862D9B-68BC-4FEC-857A-8D34D656154E}" srcOrd="0" destOrd="0" parTransId="{DE3B654E-B988-4D8E-890A-DF837961A05E}" sibTransId="{E4C72A35-D76D-4601-8B28-73A3F1F0B995}"/>
    <dgm:cxn modelId="{3E8C2F39-B7E6-4F2B-B66A-90B4C1046E6E}" type="presOf" srcId="{69ACF8A3-DB61-45AD-8741-27ADA6E77CF0}" destId="{7A36CCBE-D40D-4D81-AC1A-36753C971DF7}" srcOrd="0" destOrd="0" presId="urn:microsoft.com/office/officeart/2005/8/layout/vList2"/>
    <dgm:cxn modelId="{77B528A3-CB15-4536-8608-B35F67309419}" type="presOf" srcId="{BA862D9B-68BC-4FEC-857A-8D34D656154E}" destId="{273D7332-DBA9-4ABD-AD47-1E080FE8FC64}" srcOrd="0" destOrd="0" presId="urn:microsoft.com/office/officeart/2005/8/layout/vList2"/>
    <dgm:cxn modelId="{AB7E52AC-843A-4809-B050-31DF8818EA77}" type="presParOf" srcId="{7A36CCBE-D40D-4D81-AC1A-36753C971DF7}" destId="{273D7332-DBA9-4ABD-AD47-1E080FE8FC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6375E87-405B-496E-803F-B5CF20E47B41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42A9443-9618-4C45-9170-538566145D1E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Kontaktujte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1277EB23-A2DD-4A6D-8B97-B1D44502E67F}" type="parTrans" cxnId="{6B84A7B1-9507-4EB7-9969-54679F2BDDD5}">
      <dgm:prSet/>
      <dgm:spPr/>
      <dgm:t>
        <a:bodyPr/>
        <a:lstStyle/>
        <a:p>
          <a:endParaRPr lang="ru-RU"/>
        </a:p>
      </dgm:t>
    </dgm:pt>
    <dgm:pt modelId="{61AC635D-F44C-43FF-9DED-F139318CC78B}" type="sibTrans" cxnId="{6B84A7B1-9507-4EB7-9969-54679F2BDDD5}">
      <dgm:prSet/>
      <dgm:spPr/>
      <dgm:t>
        <a:bodyPr/>
        <a:lstStyle/>
        <a:p>
          <a:endParaRPr lang="ru-RU"/>
        </a:p>
      </dgm:t>
    </dgm:pt>
    <dgm:pt modelId="{D2464E6C-9345-4BAC-9F22-DD6D4091C4DC}" type="pres">
      <dgm:prSet presAssocID="{36375E87-405B-496E-803F-B5CF20E47B41}" presName="linearFlow" presStyleCnt="0">
        <dgm:presLayoutVars>
          <dgm:dir/>
          <dgm:resizeHandles val="exact"/>
        </dgm:presLayoutVars>
      </dgm:prSet>
      <dgm:spPr/>
    </dgm:pt>
    <dgm:pt modelId="{6AD2E5A4-F680-4044-B1A8-3CC4009B07C0}" type="pres">
      <dgm:prSet presAssocID="{942A9443-9618-4C45-9170-538566145D1E}" presName="composite" presStyleCnt="0"/>
      <dgm:spPr/>
    </dgm:pt>
    <dgm:pt modelId="{CE1ECE39-9B2C-4C03-BC98-5606B604A1A5}" type="pres">
      <dgm:prSet presAssocID="{942A9443-9618-4C45-9170-538566145D1E}" presName="imgShp" presStyleLbl="fgImgPlace1" presStyleIdx="0" presStyleCnt="1"/>
      <dgm:spPr/>
    </dgm:pt>
    <dgm:pt modelId="{D690AFF0-8058-4B7B-8693-2C1021DAF4D7}" type="pres">
      <dgm:prSet presAssocID="{942A9443-9618-4C45-9170-538566145D1E}" presName="txShp" presStyleLbl="node1" presStyleIdx="0" presStyleCnt="1">
        <dgm:presLayoutVars>
          <dgm:bulletEnabled val="1"/>
        </dgm:presLayoutVars>
      </dgm:prSet>
      <dgm:spPr/>
    </dgm:pt>
  </dgm:ptLst>
  <dgm:cxnLst>
    <dgm:cxn modelId="{00508B74-F362-4156-B8E6-CB969DC76F35}" type="presOf" srcId="{942A9443-9618-4C45-9170-538566145D1E}" destId="{D690AFF0-8058-4B7B-8693-2C1021DAF4D7}" srcOrd="0" destOrd="0" presId="urn:microsoft.com/office/officeart/2005/8/layout/vList3"/>
    <dgm:cxn modelId="{6B84A7B1-9507-4EB7-9969-54679F2BDDD5}" srcId="{36375E87-405B-496E-803F-B5CF20E47B41}" destId="{942A9443-9618-4C45-9170-538566145D1E}" srcOrd="0" destOrd="0" parTransId="{1277EB23-A2DD-4A6D-8B97-B1D44502E67F}" sibTransId="{61AC635D-F44C-43FF-9DED-F139318CC78B}"/>
    <dgm:cxn modelId="{0FE371BE-DDA8-4253-AB08-7EF1158BC960}" type="presOf" srcId="{36375E87-405B-496E-803F-B5CF20E47B41}" destId="{D2464E6C-9345-4BAC-9F22-DD6D4091C4DC}" srcOrd="0" destOrd="0" presId="urn:microsoft.com/office/officeart/2005/8/layout/vList3"/>
    <dgm:cxn modelId="{27DE2515-A59A-4A11-B780-8AF9675B370B}" type="presParOf" srcId="{D2464E6C-9345-4BAC-9F22-DD6D4091C4DC}" destId="{6AD2E5A4-F680-4044-B1A8-3CC4009B07C0}" srcOrd="0" destOrd="0" presId="urn:microsoft.com/office/officeart/2005/8/layout/vList3"/>
    <dgm:cxn modelId="{B61DFD7A-84C1-4031-8B09-4B34E26C59DF}" type="presParOf" srcId="{6AD2E5A4-F680-4044-B1A8-3CC4009B07C0}" destId="{CE1ECE39-9B2C-4C03-BC98-5606B604A1A5}" srcOrd="0" destOrd="0" presId="urn:microsoft.com/office/officeart/2005/8/layout/vList3"/>
    <dgm:cxn modelId="{56F69861-E2FE-45D8-978B-E00CB25B8D5C}" type="presParOf" srcId="{6AD2E5A4-F680-4044-B1A8-3CC4009B07C0}" destId="{D690AFF0-8058-4B7B-8693-2C1021DAF4D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439598A-31DE-4D3B-ACE5-35C61DA597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2007AB0-A7EB-4140-AC3A-54101E4093DD}">
      <dgm:prSet custT="1"/>
      <dgm:spPr/>
      <dgm:t>
        <a:bodyPr/>
        <a:lstStyle/>
        <a:p>
          <a:r>
            <a:rPr lang="ru-RU" sz="4000" b="1" dirty="0" err="1"/>
            <a:t>Máte-li</a:t>
          </a:r>
          <a:r>
            <a:rPr lang="ru-RU" sz="4000" b="1" dirty="0"/>
            <a:t> </a:t>
          </a:r>
          <a:r>
            <a:rPr lang="ru-RU" sz="4000" b="1" dirty="0" err="1"/>
            <a:t>zájem</a:t>
          </a:r>
          <a:r>
            <a:rPr lang="ru-RU" sz="4000" b="1" dirty="0"/>
            <a:t> o </a:t>
          </a:r>
          <a:r>
            <a:rPr lang="ru-RU" sz="4000" b="1" dirty="0" err="1"/>
            <a:t>více</a:t>
          </a:r>
          <a:r>
            <a:rPr lang="ru-RU" sz="4000" b="1" dirty="0"/>
            <a:t> </a:t>
          </a:r>
          <a:r>
            <a:rPr lang="ru-RU" sz="4000" b="1" dirty="0" err="1"/>
            <a:t>informací</a:t>
          </a:r>
          <a:r>
            <a:rPr lang="ru-RU" sz="4000" b="1" dirty="0"/>
            <a:t>, </a:t>
          </a:r>
          <a:r>
            <a:rPr lang="ru-RU" sz="4000" b="1" dirty="0" err="1"/>
            <a:t>neváhejte</a:t>
          </a:r>
          <a:r>
            <a:rPr lang="ru-RU" sz="4000" b="1" dirty="0"/>
            <a:t> </a:t>
          </a:r>
          <a:r>
            <a:rPr lang="ru-RU" sz="4000" b="1" dirty="0" err="1"/>
            <a:t>nás</a:t>
          </a:r>
          <a:r>
            <a:rPr lang="ru-RU" sz="4000" b="1" dirty="0"/>
            <a:t> </a:t>
          </a:r>
          <a:r>
            <a:rPr lang="ru-RU" sz="4000" b="1" dirty="0" err="1"/>
            <a:t>kontaktovat</a:t>
          </a:r>
          <a:r>
            <a:rPr lang="ru-RU" sz="4000" b="1" dirty="0"/>
            <a:t>:</a:t>
          </a:r>
          <a:br>
            <a:rPr lang="ru-RU" sz="4000" b="1" dirty="0"/>
          </a:br>
          <a:r>
            <a:rPr lang="ru-RU" sz="4000" b="1" dirty="0"/>
            <a:t>Web: www.healthycom.cz</a:t>
          </a:r>
          <a:br>
            <a:rPr lang="ru-RU" sz="4000" b="1" dirty="0"/>
          </a:br>
          <a:r>
            <a:rPr lang="ru-RU" sz="4000" b="1" dirty="0"/>
            <a:t>E-mail: info@healthycom.cz</a:t>
          </a:r>
          <a:endParaRPr lang="ru-RU" sz="4000" dirty="0"/>
        </a:p>
      </dgm:t>
    </dgm:pt>
    <dgm:pt modelId="{50E40A34-9260-4EAA-B8A7-6351B0F43351}" type="parTrans" cxnId="{2AA264E4-239C-432D-A94C-B0C34CF38F17}">
      <dgm:prSet/>
      <dgm:spPr/>
      <dgm:t>
        <a:bodyPr/>
        <a:lstStyle/>
        <a:p>
          <a:endParaRPr lang="ru-RU"/>
        </a:p>
      </dgm:t>
    </dgm:pt>
    <dgm:pt modelId="{5DB81835-F4D2-4618-8AEB-FF9086AA36B8}" type="sibTrans" cxnId="{2AA264E4-239C-432D-A94C-B0C34CF38F17}">
      <dgm:prSet/>
      <dgm:spPr/>
      <dgm:t>
        <a:bodyPr/>
        <a:lstStyle/>
        <a:p>
          <a:endParaRPr lang="ru-RU"/>
        </a:p>
      </dgm:t>
    </dgm:pt>
    <dgm:pt modelId="{DF03C432-2BC7-4F5B-B92D-DD917C574C59}" type="pres">
      <dgm:prSet presAssocID="{6439598A-31DE-4D3B-ACE5-35C61DA597CE}" presName="linear" presStyleCnt="0">
        <dgm:presLayoutVars>
          <dgm:animLvl val="lvl"/>
          <dgm:resizeHandles val="exact"/>
        </dgm:presLayoutVars>
      </dgm:prSet>
      <dgm:spPr/>
    </dgm:pt>
    <dgm:pt modelId="{840D8EA1-FCFA-4A38-905C-D3C67A8C46C7}" type="pres">
      <dgm:prSet presAssocID="{A2007AB0-A7EB-4140-AC3A-54101E4093D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BBCE80D-D36B-4D01-BDB0-0667FB227144}" type="presOf" srcId="{6439598A-31DE-4D3B-ACE5-35C61DA597CE}" destId="{DF03C432-2BC7-4F5B-B92D-DD917C574C59}" srcOrd="0" destOrd="0" presId="urn:microsoft.com/office/officeart/2005/8/layout/vList2"/>
    <dgm:cxn modelId="{45C8EEC7-587C-4CC4-B909-6BFA2E22BBA2}" type="presOf" srcId="{A2007AB0-A7EB-4140-AC3A-54101E4093DD}" destId="{840D8EA1-FCFA-4A38-905C-D3C67A8C46C7}" srcOrd="0" destOrd="0" presId="urn:microsoft.com/office/officeart/2005/8/layout/vList2"/>
    <dgm:cxn modelId="{2AA264E4-239C-432D-A94C-B0C34CF38F17}" srcId="{6439598A-31DE-4D3B-ACE5-35C61DA597CE}" destId="{A2007AB0-A7EB-4140-AC3A-54101E4093DD}" srcOrd="0" destOrd="0" parTransId="{50E40A34-9260-4EAA-B8A7-6351B0F43351}" sibTransId="{5DB81835-F4D2-4618-8AEB-FF9086AA36B8}"/>
    <dgm:cxn modelId="{7BFFEE5A-F36D-4854-8B87-3BD250E577B8}" type="presParOf" srcId="{DF03C432-2BC7-4F5B-B92D-DD917C574C59}" destId="{840D8EA1-FCFA-4A38-905C-D3C67A8C46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EC12B5-8417-40A5-B5AE-6C7C0A6D3EB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BA504A8-5F6F-4CC5-992C-A5F90A8D1D20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Sledujte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378F05FE-8D36-4721-AE0C-E316B7F45F46}" type="parTrans" cxnId="{29F75F79-3163-4ECC-96FC-2E7F93B16293}">
      <dgm:prSet/>
      <dgm:spPr/>
      <dgm:t>
        <a:bodyPr/>
        <a:lstStyle/>
        <a:p>
          <a:endParaRPr lang="ru-RU"/>
        </a:p>
      </dgm:t>
    </dgm:pt>
    <dgm:pt modelId="{5952D247-6C1A-4A69-AA18-B1BA9CB494A2}" type="sibTrans" cxnId="{29F75F79-3163-4ECC-96FC-2E7F93B16293}">
      <dgm:prSet/>
      <dgm:spPr/>
      <dgm:t>
        <a:bodyPr/>
        <a:lstStyle/>
        <a:p>
          <a:endParaRPr lang="ru-RU"/>
        </a:p>
      </dgm:t>
    </dgm:pt>
    <dgm:pt modelId="{CF65745B-F206-4009-8212-59910E5E6007}" type="pres">
      <dgm:prSet presAssocID="{D2EC12B5-8417-40A5-B5AE-6C7C0A6D3EB4}" presName="linearFlow" presStyleCnt="0">
        <dgm:presLayoutVars>
          <dgm:dir/>
          <dgm:resizeHandles val="exact"/>
        </dgm:presLayoutVars>
      </dgm:prSet>
      <dgm:spPr/>
    </dgm:pt>
    <dgm:pt modelId="{B3595E77-DDA7-40EA-9F3D-FD17FCD933A8}" type="pres">
      <dgm:prSet presAssocID="{DBA504A8-5F6F-4CC5-992C-A5F90A8D1D20}" presName="composite" presStyleCnt="0"/>
      <dgm:spPr/>
    </dgm:pt>
    <dgm:pt modelId="{B606BDC9-901B-4392-A7B8-3C8DBF854426}" type="pres">
      <dgm:prSet presAssocID="{DBA504A8-5F6F-4CC5-992C-A5F90A8D1D20}" presName="imgShp" presStyleLbl="fgImgPlace1" presStyleIdx="0" presStyleCnt="1"/>
      <dgm:spPr/>
    </dgm:pt>
    <dgm:pt modelId="{FDD1103A-F960-44AC-95C2-E578867FCCB6}" type="pres">
      <dgm:prSet presAssocID="{DBA504A8-5F6F-4CC5-992C-A5F90A8D1D20}" presName="txShp" presStyleLbl="node1" presStyleIdx="0" presStyleCnt="1">
        <dgm:presLayoutVars>
          <dgm:bulletEnabled val="1"/>
        </dgm:presLayoutVars>
      </dgm:prSet>
      <dgm:spPr/>
    </dgm:pt>
  </dgm:ptLst>
  <dgm:cxnLst>
    <dgm:cxn modelId="{F9BD9D39-02DE-4561-8044-7213EB01C245}" type="presOf" srcId="{DBA504A8-5F6F-4CC5-992C-A5F90A8D1D20}" destId="{FDD1103A-F960-44AC-95C2-E578867FCCB6}" srcOrd="0" destOrd="0" presId="urn:microsoft.com/office/officeart/2005/8/layout/vList3"/>
    <dgm:cxn modelId="{29F75F79-3163-4ECC-96FC-2E7F93B16293}" srcId="{D2EC12B5-8417-40A5-B5AE-6C7C0A6D3EB4}" destId="{DBA504A8-5F6F-4CC5-992C-A5F90A8D1D20}" srcOrd="0" destOrd="0" parTransId="{378F05FE-8D36-4721-AE0C-E316B7F45F46}" sibTransId="{5952D247-6C1A-4A69-AA18-B1BA9CB494A2}"/>
    <dgm:cxn modelId="{2E5979D5-A8A5-4003-A4DD-F6C8882C2C98}" type="presOf" srcId="{D2EC12B5-8417-40A5-B5AE-6C7C0A6D3EB4}" destId="{CF65745B-F206-4009-8212-59910E5E6007}" srcOrd="0" destOrd="0" presId="urn:microsoft.com/office/officeart/2005/8/layout/vList3"/>
    <dgm:cxn modelId="{64154D18-8032-4453-B2AC-65765BC8D9D0}" type="presParOf" srcId="{CF65745B-F206-4009-8212-59910E5E6007}" destId="{B3595E77-DDA7-40EA-9F3D-FD17FCD933A8}" srcOrd="0" destOrd="0" presId="urn:microsoft.com/office/officeart/2005/8/layout/vList3"/>
    <dgm:cxn modelId="{688211F8-D1C6-462F-9239-13A79F8D3619}" type="presParOf" srcId="{B3595E77-DDA7-40EA-9F3D-FD17FCD933A8}" destId="{B606BDC9-901B-4392-A7B8-3C8DBF854426}" srcOrd="0" destOrd="0" presId="urn:microsoft.com/office/officeart/2005/8/layout/vList3"/>
    <dgm:cxn modelId="{A0BCEC84-9E66-44E3-8C36-EEDB2A8A41E5}" type="presParOf" srcId="{B3595E77-DDA7-40EA-9F3D-FD17FCD933A8}" destId="{FDD1103A-F960-44AC-95C2-E578867FCCB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77910-C32C-48F7-8E62-8025908250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AC0929D-3C94-4B33-B79E-02109F95C36B}">
      <dgm:prSet/>
      <dgm:spPr/>
      <dgm:t>
        <a:bodyPr/>
        <a:lstStyle/>
        <a:p>
          <a:r>
            <a:rPr lang="ru-RU" b="1"/>
            <a:t>Energie pro život — síla koenzymu Q10 každý den.</a:t>
          </a:r>
          <a:endParaRPr lang="ru-RU"/>
        </a:p>
      </dgm:t>
    </dgm:pt>
    <dgm:pt modelId="{CCA5D4AC-4CB8-4357-97AA-94FA84BEC69E}" type="parTrans" cxnId="{1DFFFA12-CEDD-42A5-8BF6-F7D0AD9C51FD}">
      <dgm:prSet/>
      <dgm:spPr/>
      <dgm:t>
        <a:bodyPr/>
        <a:lstStyle/>
        <a:p>
          <a:endParaRPr lang="ru-RU"/>
        </a:p>
      </dgm:t>
    </dgm:pt>
    <dgm:pt modelId="{4E1459C8-EBF4-478A-9B87-660007CD5298}" type="sibTrans" cxnId="{1DFFFA12-CEDD-42A5-8BF6-F7D0AD9C51FD}">
      <dgm:prSet/>
      <dgm:spPr/>
      <dgm:t>
        <a:bodyPr/>
        <a:lstStyle/>
        <a:p>
          <a:endParaRPr lang="ru-RU"/>
        </a:p>
      </dgm:t>
    </dgm:pt>
    <dgm:pt modelId="{6E19C089-22BF-44CF-A76D-AF914F770D8C}" type="pres">
      <dgm:prSet presAssocID="{28C77910-C32C-48F7-8E62-802590825042}" presName="linear" presStyleCnt="0">
        <dgm:presLayoutVars>
          <dgm:animLvl val="lvl"/>
          <dgm:resizeHandles val="exact"/>
        </dgm:presLayoutVars>
      </dgm:prSet>
      <dgm:spPr/>
    </dgm:pt>
    <dgm:pt modelId="{128EE91A-4757-4E42-99A4-E55324B703BC}" type="pres">
      <dgm:prSet presAssocID="{6AC0929D-3C94-4B33-B79E-02109F95C36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FFFA12-CEDD-42A5-8BF6-F7D0AD9C51FD}" srcId="{28C77910-C32C-48F7-8E62-802590825042}" destId="{6AC0929D-3C94-4B33-B79E-02109F95C36B}" srcOrd="0" destOrd="0" parTransId="{CCA5D4AC-4CB8-4357-97AA-94FA84BEC69E}" sibTransId="{4E1459C8-EBF4-478A-9B87-660007CD5298}"/>
    <dgm:cxn modelId="{1F6EC516-1099-44B8-B01D-D64133FD45F7}" type="presOf" srcId="{28C77910-C32C-48F7-8E62-802590825042}" destId="{6E19C089-22BF-44CF-A76D-AF914F770D8C}" srcOrd="0" destOrd="0" presId="urn:microsoft.com/office/officeart/2005/8/layout/vList2"/>
    <dgm:cxn modelId="{3C2146F1-8C5A-474F-A602-15AB08B37DE8}" type="presOf" srcId="{6AC0929D-3C94-4B33-B79E-02109F95C36B}" destId="{128EE91A-4757-4E42-99A4-E55324B703BC}" srcOrd="0" destOrd="0" presId="urn:microsoft.com/office/officeart/2005/8/layout/vList2"/>
    <dgm:cxn modelId="{36C70005-3287-4173-A9B1-3A3C71D04654}" type="presParOf" srcId="{6E19C089-22BF-44CF-A76D-AF914F770D8C}" destId="{128EE91A-4757-4E42-99A4-E55324B703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6DC9033-2C3E-4D49-B5AF-A5F92A31BD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814BE34-840A-4F1C-A36C-9E7FA567FE9A}">
      <dgm:prSet/>
      <dgm:spPr/>
      <dgm:t>
        <a:bodyPr/>
        <a:lstStyle/>
        <a:p>
          <a:r>
            <a:rPr lang="ru-RU" b="1"/>
            <a:t>Sledujte nás na sociálních sítích a buďte součástí komunity zdraví.</a:t>
          </a:r>
          <a:endParaRPr lang="ru-RU"/>
        </a:p>
      </dgm:t>
    </dgm:pt>
    <dgm:pt modelId="{3E76F0BE-9415-4201-B11E-73F0207258AE}" type="parTrans" cxnId="{F4E27F0A-8128-4565-9443-AE6F9A45AB95}">
      <dgm:prSet/>
      <dgm:spPr/>
      <dgm:t>
        <a:bodyPr/>
        <a:lstStyle/>
        <a:p>
          <a:endParaRPr lang="ru-RU"/>
        </a:p>
      </dgm:t>
    </dgm:pt>
    <dgm:pt modelId="{355346E5-CE53-4512-941B-6FA5DBF1C7C1}" type="sibTrans" cxnId="{F4E27F0A-8128-4565-9443-AE6F9A45AB95}">
      <dgm:prSet/>
      <dgm:spPr/>
      <dgm:t>
        <a:bodyPr/>
        <a:lstStyle/>
        <a:p>
          <a:endParaRPr lang="ru-RU"/>
        </a:p>
      </dgm:t>
    </dgm:pt>
    <dgm:pt modelId="{61EDEABA-DD43-4B4E-BDA7-6D2CD9DA2CF5}" type="pres">
      <dgm:prSet presAssocID="{E6DC9033-2C3E-4D49-B5AF-A5F92A31BDC0}" presName="linear" presStyleCnt="0">
        <dgm:presLayoutVars>
          <dgm:animLvl val="lvl"/>
          <dgm:resizeHandles val="exact"/>
        </dgm:presLayoutVars>
      </dgm:prSet>
      <dgm:spPr/>
    </dgm:pt>
    <dgm:pt modelId="{82BD8F27-75F2-49D8-B0EE-FD24C8473A26}" type="pres">
      <dgm:prSet presAssocID="{6814BE34-840A-4F1C-A36C-9E7FA567FE9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4E27F0A-8128-4565-9443-AE6F9A45AB95}" srcId="{E6DC9033-2C3E-4D49-B5AF-A5F92A31BDC0}" destId="{6814BE34-840A-4F1C-A36C-9E7FA567FE9A}" srcOrd="0" destOrd="0" parTransId="{3E76F0BE-9415-4201-B11E-73F0207258AE}" sibTransId="{355346E5-CE53-4512-941B-6FA5DBF1C7C1}"/>
    <dgm:cxn modelId="{C8FA5D84-1D76-40F8-85F0-34F1B8275398}" type="presOf" srcId="{6814BE34-840A-4F1C-A36C-9E7FA567FE9A}" destId="{82BD8F27-75F2-49D8-B0EE-FD24C8473A26}" srcOrd="0" destOrd="0" presId="urn:microsoft.com/office/officeart/2005/8/layout/vList2"/>
    <dgm:cxn modelId="{CAAB05D3-3A67-498E-9013-9974DE0AA6FA}" type="presOf" srcId="{E6DC9033-2C3E-4D49-B5AF-A5F92A31BDC0}" destId="{61EDEABA-DD43-4B4E-BDA7-6D2CD9DA2CF5}" srcOrd="0" destOrd="0" presId="urn:microsoft.com/office/officeart/2005/8/layout/vList2"/>
    <dgm:cxn modelId="{F36C6EEF-8E43-4A4A-9021-AE149C97A72D}" type="presParOf" srcId="{61EDEABA-DD43-4B4E-BDA7-6D2CD9DA2CF5}" destId="{82BD8F27-75F2-49D8-B0EE-FD24C8473A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4EF5CC8-5F53-4E03-BFEC-63EB882B664D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E004637-2091-4D29-8E31-87C7B79A2D96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Děkujeme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za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pozornost</a:t>
          </a:r>
          <a:r>
            <a:rPr lang="ru-RU" b="1" dirty="0">
              <a:solidFill>
                <a:schemeClr val="tx1"/>
              </a:solidFill>
            </a:rPr>
            <a:t>!</a:t>
          </a:r>
          <a:endParaRPr lang="ru-RU" dirty="0">
            <a:solidFill>
              <a:schemeClr val="tx1"/>
            </a:solidFill>
          </a:endParaRPr>
        </a:p>
      </dgm:t>
    </dgm:pt>
    <dgm:pt modelId="{A095BACF-EA3B-430F-A2E7-AB1F74DCCCFA}" type="parTrans" cxnId="{59E6712B-3709-4EBD-8601-DE0C1F8481F7}">
      <dgm:prSet/>
      <dgm:spPr/>
      <dgm:t>
        <a:bodyPr/>
        <a:lstStyle/>
        <a:p>
          <a:endParaRPr lang="ru-RU"/>
        </a:p>
      </dgm:t>
    </dgm:pt>
    <dgm:pt modelId="{86BA75D4-F48B-4086-910E-6F14144BDA8C}" type="sibTrans" cxnId="{59E6712B-3709-4EBD-8601-DE0C1F8481F7}">
      <dgm:prSet/>
      <dgm:spPr/>
      <dgm:t>
        <a:bodyPr/>
        <a:lstStyle/>
        <a:p>
          <a:endParaRPr lang="ru-RU"/>
        </a:p>
      </dgm:t>
    </dgm:pt>
    <dgm:pt modelId="{5C0BFA7D-68B3-4298-BBED-2A2BEE61D113}" type="pres">
      <dgm:prSet presAssocID="{54EF5CC8-5F53-4E03-BFEC-63EB882B664D}" presName="linearFlow" presStyleCnt="0">
        <dgm:presLayoutVars>
          <dgm:dir/>
          <dgm:resizeHandles val="exact"/>
        </dgm:presLayoutVars>
      </dgm:prSet>
      <dgm:spPr/>
    </dgm:pt>
    <dgm:pt modelId="{33D80F58-E535-45B3-B1BF-F2CA10EA1FF4}" type="pres">
      <dgm:prSet presAssocID="{8E004637-2091-4D29-8E31-87C7B79A2D96}" presName="composite" presStyleCnt="0"/>
      <dgm:spPr/>
    </dgm:pt>
    <dgm:pt modelId="{56E61710-94C8-4FA2-832F-038657CACA8C}" type="pres">
      <dgm:prSet presAssocID="{8E004637-2091-4D29-8E31-87C7B79A2D96}" presName="imgShp" presStyleLbl="fgImgPlace1" presStyleIdx="0" presStyleCnt="1"/>
      <dgm:spPr/>
    </dgm:pt>
    <dgm:pt modelId="{6D511DFA-94EB-481B-B49A-3CE8FD77861B}" type="pres">
      <dgm:prSet presAssocID="{8E004637-2091-4D29-8E31-87C7B79A2D96}" presName="txShp" presStyleLbl="node1" presStyleIdx="0" presStyleCnt="1">
        <dgm:presLayoutVars>
          <dgm:bulletEnabled val="1"/>
        </dgm:presLayoutVars>
      </dgm:prSet>
      <dgm:spPr/>
    </dgm:pt>
  </dgm:ptLst>
  <dgm:cxnLst>
    <dgm:cxn modelId="{59E6712B-3709-4EBD-8601-DE0C1F8481F7}" srcId="{54EF5CC8-5F53-4E03-BFEC-63EB882B664D}" destId="{8E004637-2091-4D29-8E31-87C7B79A2D96}" srcOrd="0" destOrd="0" parTransId="{A095BACF-EA3B-430F-A2E7-AB1F74DCCCFA}" sibTransId="{86BA75D4-F48B-4086-910E-6F14144BDA8C}"/>
    <dgm:cxn modelId="{D3DD0732-EDF3-49AF-AD43-9FF21F8E5D4A}" type="presOf" srcId="{54EF5CC8-5F53-4E03-BFEC-63EB882B664D}" destId="{5C0BFA7D-68B3-4298-BBED-2A2BEE61D113}" srcOrd="0" destOrd="0" presId="urn:microsoft.com/office/officeart/2005/8/layout/vList3"/>
    <dgm:cxn modelId="{2230A994-212B-45FD-8B35-B17E50A05413}" type="presOf" srcId="{8E004637-2091-4D29-8E31-87C7B79A2D96}" destId="{6D511DFA-94EB-481B-B49A-3CE8FD77861B}" srcOrd="0" destOrd="0" presId="urn:microsoft.com/office/officeart/2005/8/layout/vList3"/>
    <dgm:cxn modelId="{2FB666F1-327F-4D21-B89E-83A22CDB6348}" type="presParOf" srcId="{5C0BFA7D-68B3-4298-BBED-2A2BEE61D113}" destId="{33D80F58-E535-45B3-B1BF-F2CA10EA1FF4}" srcOrd="0" destOrd="0" presId="urn:microsoft.com/office/officeart/2005/8/layout/vList3"/>
    <dgm:cxn modelId="{A2792166-3712-4066-9CC6-7A48FBA93647}" type="presParOf" srcId="{33D80F58-E535-45B3-B1BF-F2CA10EA1FF4}" destId="{56E61710-94C8-4FA2-832F-038657CACA8C}" srcOrd="0" destOrd="0" presId="urn:microsoft.com/office/officeart/2005/8/layout/vList3"/>
    <dgm:cxn modelId="{6E5D8ABF-DE6E-4472-ABFF-E65A8A401D79}" type="presParOf" srcId="{33D80F58-E535-45B3-B1BF-F2CA10EA1FF4}" destId="{6D511DFA-94EB-481B-B49A-3CE8FD77861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2253C5-46E0-4011-8BFB-8F5087C3171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42172D4-6E2D-4792-AF53-EF5E6FD6DD58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Koenzym</a:t>
          </a:r>
          <a:r>
            <a:rPr lang="ru-RU" b="1" dirty="0">
              <a:solidFill>
                <a:schemeClr val="tx1"/>
              </a:solidFill>
            </a:rPr>
            <a:t> Q10</a:t>
          </a:r>
          <a:endParaRPr lang="ru-RU" dirty="0">
            <a:solidFill>
              <a:schemeClr val="tx1"/>
            </a:solidFill>
          </a:endParaRPr>
        </a:p>
      </dgm:t>
    </dgm:pt>
    <dgm:pt modelId="{B08AC63B-2988-4913-8F57-A8AC56575E5B}" type="parTrans" cxnId="{59E2B054-E737-4529-99B7-AC4D01E415B3}">
      <dgm:prSet/>
      <dgm:spPr/>
      <dgm:t>
        <a:bodyPr/>
        <a:lstStyle/>
        <a:p>
          <a:endParaRPr lang="ru-RU"/>
        </a:p>
      </dgm:t>
    </dgm:pt>
    <dgm:pt modelId="{9BDF3E21-09A9-4E1C-BB0A-025F1FD5A284}" type="sibTrans" cxnId="{59E2B054-E737-4529-99B7-AC4D01E415B3}">
      <dgm:prSet/>
      <dgm:spPr/>
      <dgm:t>
        <a:bodyPr/>
        <a:lstStyle/>
        <a:p>
          <a:endParaRPr lang="ru-RU"/>
        </a:p>
      </dgm:t>
    </dgm:pt>
    <dgm:pt modelId="{8258389B-F55A-4696-BBE3-C6608F2C780C}" type="pres">
      <dgm:prSet presAssocID="{122253C5-46E0-4011-8BFB-8F5087C31714}" presName="linearFlow" presStyleCnt="0">
        <dgm:presLayoutVars>
          <dgm:dir/>
          <dgm:resizeHandles val="exact"/>
        </dgm:presLayoutVars>
      </dgm:prSet>
      <dgm:spPr/>
    </dgm:pt>
    <dgm:pt modelId="{B567E402-848B-4DCE-B110-4D3BB8B4EC57}" type="pres">
      <dgm:prSet presAssocID="{642172D4-6E2D-4792-AF53-EF5E6FD6DD58}" presName="composite" presStyleCnt="0"/>
      <dgm:spPr/>
    </dgm:pt>
    <dgm:pt modelId="{F5F2F62D-8736-4BA4-910D-D20B4538EDEA}" type="pres">
      <dgm:prSet presAssocID="{642172D4-6E2D-4792-AF53-EF5E6FD6DD58}" presName="imgShp" presStyleLbl="fgImgPlace1" presStyleIdx="0" presStyleCnt="1"/>
      <dgm:spPr/>
    </dgm:pt>
    <dgm:pt modelId="{AF67AF87-7E2F-4F83-8F57-61077137E7D2}" type="pres">
      <dgm:prSet presAssocID="{642172D4-6E2D-4792-AF53-EF5E6FD6DD58}" presName="txShp" presStyleLbl="node1" presStyleIdx="0" presStyleCnt="1">
        <dgm:presLayoutVars>
          <dgm:bulletEnabled val="1"/>
        </dgm:presLayoutVars>
      </dgm:prSet>
      <dgm:spPr/>
    </dgm:pt>
  </dgm:ptLst>
  <dgm:cxnLst>
    <dgm:cxn modelId="{43D05E05-47D0-4942-BD74-728191AA70CF}" type="presOf" srcId="{642172D4-6E2D-4792-AF53-EF5E6FD6DD58}" destId="{AF67AF87-7E2F-4F83-8F57-61077137E7D2}" srcOrd="0" destOrd="0" presId="urn:microsoft.com/office/officeart/2005/8/layout/vList3"/>
    <dgm:cxn modelId="{59E2B054-E737-4529-99B7-AC4D01E415B3}" srcId="{122253C5-46E0-4011-8BFB-8F5087C31714}" destId="{642172D4-6E2D-4792-AF53-EF5E6FD6DD58}" srcOrd="0" destOrd="0" parTransId="{B08AC63B-2988-4913-8F57-A8AC56575E5B}" sibTransId="{9BDF3E21-09A9-4E1C-BB0A-025F1FD5A284}"/>
    <dgm:cxn modelId="{436668BF-BAC0-48C7-AC71-61F11844E34B}" type="presOf" srcId="{122253C5-46E0-4011-8BFB-8F5087C31714}" destId="{8258389B-F55A-4696-BBE3-C6608F2C780C}" srcOrd="0" destOrd="0" presId="urn:microsoft.com/office/officeart/2005/8/layout/vList3"/>
    <dgm:cxn modelId="{D700D219-C6AA-4199-934C-2F9302ED8D6B}" type="presParOf" srcId="{8258389B-F55A-4696-BBE3-C6608F2C780C}" destId="{B567E402-848B-4DCE-B110-4D3BB8B4EC57}" srcOrd="0" destOrd="0" presId="urn:microsoft.com/office/officeart/2005/8/layout/vList3"/>
    <dgm:cxn modelId="{A9C92760-E542-405C-8D7D-FF66071DABF2}" type="presParOf" srcId="{B567E402-848B-4DCE-B110-4D3BB8B4EC57}" destId="{F5F2F62D-8736-4BA4-910D-D20B4538EDEA}" srcOrd="0" destOrd="0" presId="urn:microsoft.com/office/officeart/2005/8/layout/vList3"/>
    <dgm:cxn modelId="{EFFC71FD-AC16-48E9-A53C-6CA2A6D798B0}" type="presParOf" srcId="{B567E402-848B-4DCE-B110-4D3BB8B4EC57}" destId="{AF67AF87-7E2F-4F83-8F57-61077137E7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217507-1C90-430A-BA4C-37AB5F9664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78C529D-C37D-4871-A0C3-EB103EE722D8}">
      <dgm:prSet/>
      <dgm:spPr/>
      <dgm:t>
        <a:bodyPr/>
        <a:lstStyle/>
        <a:p>
          <a:r>
            <a:rPr lang="ru-RU" b="1"/>
            <a:t>Klíčový pro produkci energie v buňkách. Podporuje vitalitu a činnost srdce.</a:t>
          </a:r>
          <a:endParaRPr lang="ru-RU"/>
        </a:p>
      </dgm:t>
    </dgm:pt>
    <dgm:pt modelId="{7685AD78-DB51-46F9-9D81-0B86DC1E9F4E}" type="parTrans" cxnId="{B5241484-A7D2-4CCF-AB3B-72433F2F3095}">
      <dgm:prSet/>
      <dgm:spPr/>
      <dgm:t>
        <a:bodyPr/>
        <a:lstStyle/>
        <a:p>
          <a:endParaRPr lang="ru-RU"/>
        </a:p>
      </dgm:t>
    </dgm:pt>
    <dgm:pt modelId="{F034798A-55FE-4CA3-A8F4-A8CCC6745F82}" type="sibTrans" cxnId="{B5241484-A7D2-4CCF-AB3B-72433F2F3095}">
      <dgm:prSet/>
      <dgm:spPr/>
      <dgm:t>
        <a:bodyPr/>
        <a:lstStyle/>
        <a:p>
          <a:endParaRPr lang="ru-RU"/>
        </a:p>
      </dgm:t>
    </dgm:pt>
    <dgm:pt modelId="{9812A27A-AFE0-4777-9AEA-8801B551F21C}" type="pres">
      <dgm:prSet presAssocID="{76217507-1C90-430A-BA4C-37AB5F96644D}" presName="linear" presStyleCnt="0">
        <dgm:presLayoutVars>
          <dgm:animLvl val="lvl"/>
          <dgm:resizeHandles val="exact"/>
        </dgm:presLayoutVars>
      </dgm:prSet>
      <dgm:spPr/>
    </dgm:pt>
    <dgm:pt modelId="{00FD39FA-603B-4898-A5F8-579661938DCD}" type="pres">
      <dgm:prSet presAssocID="{278C529D-C37D-4871-A0C3-EB103EE722D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25B341C-BD2E-4FE1-AD68-911C74348CF8}" type="presOf" srcId="{278C529D-C37D-4871-A0C3-EB103EE722D8}" destId="{00FD39FA-603B-4898-A5F8-579661938DCD}" srcOrd="0" destOrd="0" presId="urn:microsoft.com/office/officeart/2005/8/layout/vList2"/>
    <dgm:cxn modelId="{B5241484-A7D2-4CCF-AB3B-72433F2F3095}" srcId="{76217507-1C90-430A-BA4C-37AB5F96644D}" destId="{278C529D-C37D-4871-A0C3-EB103EE722D8}" srcOrd="0" destOrd="0" parTransId="{7685AD78-DB51-46F9-9D81-0B86DC1E9F4E}" sibTransId="{F034798A-55FE-4CA3-A8F4-A8CCC6745F82}"/>
    <dgm:cxn modelId="{1B58F2B8-BAA5-410E-B186-0637AE4D90CA}" type="presOf" srcId="{76217507-1C90-430A-BA4C-37AB5F96644D}" destId="{9812A27A-AFE0-4777-9AEA-8801B551F21C}" srcOrd="0" destOrd="0" presId="urn:microsoft.com/office/officeart/2005/8/layout/vList2"/>
    <dgm:cxn modelId="{D9E68B50-8045-4CAC-8EA0-E3F145C133A8}" type="presParOf" srcId="{9812A27A-AFE0-4777-9AEA-8801B551F21C}" destId="{00FD39FA-603B-4898-A5F8-579661938D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3968B5-CC69-4D0F-A44A-3685F7F4876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3DE258-0E47-42A6-AB21-3784F1488DDB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Sójový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lecitinový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olej</a:t>
          </a:r>
          <a:endParaRPr lang="ru-RU" dirty="0">
            <a:solidFill>
              <a:schemeClr val="tx1"/>
            </a:solidFill>
          </a:endParaRPr>
        </a:p>
      </dgm:t>
    </dgm:pt>
    <dgm:pt modelId="{0D6DC414-96F5-4932-9543-1F19853435D5}" type="parTrans" cxnId="{8F9D222C-63CA-4CE0-A327-BA59023D7C08}">
      <dgm:prSet/>
      <dgm:spPr/>
      <dgm:t>
        <a:bodyPr/>
        <a:lstStyle/>
        <a:p>
          <a:endParaRPr lang="ru-RU"/>
        </a:p>
      </dgm:t>
    </dgm:pt>
    <dgm:pt modelId="{A56CB17E-0AFB-432A-A3EF-1E3D281D8C44}" type="sibTrans" cxnId="{8F9D222C-63CA-4CE0-A327-BA59023D7C08}">
      <dgm:prSet/>
      <dgm:spPr/>
      <dgm:t>
        <a:bodyPr/>
        <a:lstStyle/>
        <a:p>
          <a:endParaRPr lang="ru-RU"/>
        </a:p>
      </dgm:t>
    </dgm:pt>
    <dgm:pt modelId="{3046ACF2-ED2E-49B9-ABF1-EF5B708AC4E9}" type="pres">
      <dgm:prSet presAssocID="{D83968B5-CC69-4D0F-A44A-3685F7F48764}" presName="linearFlow" presStyleCnt="0">
        <dgm:presLayoutVars>
          <dgm:dir/>
          <dgm:resizeHandles val="exact"/>
        </dgm:presLayoutVars>
      </dgm:prSet>
      <dgm:spPr/>
    </dgm:pt>
    <dgm:pt modelId="{3DCDAF60-4042-40D2-9DBF-960ACA8BA621}" type="pres">
      <dgm:prSet presAssocID="{443DE258-0E47-42A6-AB21-3784F1488DDB}" presName="composite" presStyleCnt="0"/>
      <dgm:spPr/>
    </dgm:pt>
    <dgm:pt modelId="{200A292C-D766-4C79-B3B7-191A5E389CE6}" type="pres">
      <dgm:prSet presAssocID="{443DE258-0E47-42A6-AB21-3784F1488DDB}" presName="imgShp" presStyleLbl="fgImgPlace1" presStyleIdx="0" presStyleCnt="1"/>
      <dgm:spPr/>
    </dgm:pt>
    <dgm:pt modelId="{A0F138EC-4109-4717-B0EB-1B46D8F7E58B}" type="pres">
      <dgm:prSet presAssocID="{443DE258-0E47-42A6-AB21-3784F1488DDB}" presName="txShp" presStyleLbl="node1" presStyleIdx="0" presStyleCnt="1">
        <dgm:presLayoutVars>
          <dgm:bulletEnabled val="1"/>
        </dgm:presLayoutVars>
      </dgm:prSet>
      <dgm:spPr/>
    </dgm:pt>
  </dgm:ptLst>
  <dgm:cxnLst>
    <dgm:cxn modelId="{8F9D222C-63CA-4CE0-A327-BA59023D7C08}" srcId="{D83968B5-CC69-4D0F-A44A-3685F7F48764}" destId="{443DE258-0E47-42A6-AB21-3784F1488DDB}" srcOrd="0" destOrd="0" parTransId="{0D6DC414-96F5-4932-9543-1F19853435D5}" sibTransId="{A56CB17E-0AFB-432A-A3EF-1E3D281D8C44}"/>
    <dgm:cxn modelId="{0831655C-4CF5-4D4A-8D5C-AB8C110F238B}" type="presOf" srcId="{D83968B5-CC69-4D0F-A44A-3685F7F48764}" destId="{3046ACF2-ED2E-49B9-ABF1-EF5B708AC4E9}" srcOrd="0" destOrd="0" presId="urn:microsoft.com/office/officeart/2005/8/layout/vList3"/>
    <dgm:cxn modelId="{7F5A03CB-0FF5-4D66-9BAB-AED86A76AA29}" type="presOf" srcId="{443DE258-0E47-42A6-AB21-3784F1488DDB}" destId="{A0F138EC-4109-4717-B0EB-1B46D8F7E58B}" srcOrd="0" destOrd="0" presId="urn:microsoft.com/office/officeart/2005/8/layout/vList3"/>
    <dgm:cxn modelId="{9E8DF569-8B80-41A3-962B-72BE5170FE1E}" type="presParOf" srcId="{3046ACF2-ED2E-49B9-ABF1-EF5B708AC4E9}" destId="{3DCDAF60-4042-40D2-9DBF-960ACA8BA621}" srcOrd="0" destOrd="0" presId="urn:microsoft.com/office/officeart/2005/8/layout/vList3"/>
    <dgm:cxn modelId="{808F5F61-0842-40C5-80DC-362C1038D92D}" type="presParOf" srcId="{3DCDAF60-4042-40D2-9DBF-960ACA8BA621}" destId="{200A292C-D766-4C79-B3B7-191A5E389CE6}" srcOrd="0" destOrd="0" presId="urn:microsoft.com/office/officeart/2005/8/layout/vList3"/>
    <dgm:cxn modelId="{9C8DACF5-4E31-4199-953B-5CE851908ED9}" type="presParOf" srcId="{3DCDAF60-4042-40D2-9DBF-960ACA8BA621}" destId="{A0F138EC-4109-4717-B0EB-1B46D8F7E58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732154-B131-4125-B7CC-22A75363AB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BC1096-3DC4-491A-B50F-EF1AE4349335}">
      <dgm:prSet/>
      <dgm:spPr/>
      <dgm:t>
        <a:bodyPr/>
        <a:lstStyle/>
        <a:p>
          <a:r>
            <a:rPr lang="ru-RU" b="1"/>
            <a:t>Přírodní nosič zvyšující vstřebávání Q10. Obsahuje zdravé tuky a fosfolipidy.</a:t>
          </a:r>
          <a:endParaRPr lang="ru-RU"/>
        </a:p>
      </dgm:t>
    </dgm:pt>
    <dgm:pt modelId="{A38C8FBC-CD8A-46FE-A745-87A106B94B9F}" type="parTrans" cxnId="{7E45C39A-1906-42C3-8D51-C03BF4CB5163}">
      <dgm:prSet/>
      <dgm:spPr/>
      <dgm:t>
        <a:bodyPr/>
        <a:lstStyle/>
        <a:p>
          <a:endParaRPr lang="ru-RU"/>
        </a:p>
      </dgm:t>
    </dgm:pt>
    <dgm:pt modelId="{A18EEEF0-8EA2-4B47-91FE-A5FA156B452A}" type="sibTrans" cxnId="{7E45C39A-1906-42C3-8D51-C03BF4CB5163}">
      <dgm:prSet/>
      <dgm:spPr/>
      <dgm:t>
        <a:bodyPr/>
        <a:lstStyle/>
        <a:p>
          <a:endParaRPr lang="ru-RU"/>
        </a:p>
      </dgm:t>
    </dgm:pt>
    <dgm:pt modelId="{1CF488B2-D486-4094-9A53-CDC54CD96020}" type="pres">
      <dgm:prSet presAssocID="{1F732154-B131-4125-B7CC-22A75363AB9F}" presName="linear" presStyleCnt="0">
        <dgm:presLayoutVars>
          <dgm:animLvl val="lvl"/>
          <dgm:resizeHandles val="exact"/>
        </dgm:presLayoutVars>
      </dgm:prSet>
      <dgm:spPr/>
    </dgm:pt>
    <dgm:pt modelId="{6C22CF9A-53F2-445D-AA26-DECBEF945F20}" type="pres">
      <dgm:prSet presAssocID="{F8BC1096-3DC4-491A-B50F-EF1AE434933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8383471-FA9E-410C-8757-4396F84BAA2E}" type="presOf" srcId="{1F732154-B131-4125-B7CC-22A75363AB9F}" destId="{1CF488B2-D486-4094-9A53-CDC54CD96020}" srcOrd="0" destOrd="0" presId="urn:microsoft.com/office/officeart/2005/8/layout/vList2"/>
    <dgm:cxn modelId="{7E45C39A-1906-42C3-8D51-C03BF4CB5163}" srcId="{1F732154-B131-4125-B7CC-22A75363AB9F}" destId="{F8BC1096-3DC4-491A-B50F-EF1AE4349335}" srcOrd="0" destOrd="0" parTransId="{A38C8FBC-CD8A-46FE-A745-87A106B94B9F}" sibTransId="{A18EEEF0-8EA2-4B47-91FE-A5FA156B452A}"/>
    <dgm:cxn modelId="{AA77A2D9-3992-4495-92B1-E127F62FB351}" type="presOf" srcId="{F8BC1096-3DC4-491A-B50F-EF1AE4349335}" destId="{6C22CF9A-53F2-445D-AA26-DECBEF945F20}" srcOrd="0" destOrd="0" presId="urn:microsoft.com/office/officeart/2005/8/layout/vList2"/>
    <dgm:cxn modelId="{9B53536A-7C33-4FD5-9DE5-5EE6AB407E3A}" type="presParOf" srcId="{1CF488B2-D486-4094-9A53-CDC54CD96020}" destId="{6C22CF9A-53F2-445D-AA26-DECBEF945F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500CD9-12B4-416E-8CDD-55234880406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54FE8A3-50DF-4F6A-ACAC-931A5F399335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Jak</a:t>
          </a:r>
          <a:r>
            <a:rPr lang="ru-RU" b="1" dirty="0">
              <a:solidFill>
                <a:schemeClr val="tx1"/>
              </a:solidFill>
            </a:rPr>
            <a:t> DM-COQ10 </a:t>
          </a:r>
          <a:r>
            <a:rPr lang="ru-RU" b="1" dirty="0" err="1">
              <a:solidFill>
                <a:schemeClr val="tx1"/>
              </a:solidFill>
            </a:rPr>
            <a:t>funguje</a:t>
          </a:r>
          <a:endParaRPr lang="ru-RU" dirty="0">
            <a:solidFill>
              <a:schemeClr val="tx1"/>
            </a:solidFill>
          </a:endParaRPr>
        </a:p>
      </dgm:t>
    </dgm:pt>
    <dgm:pt modelId="{B44EF007-F562-4EEF-A75F-3712867A829A}" type="parTrans" cxnId="{91EA9CB8-1D04-44F5-953D-795CC23AF3AC}">
      <dgm:prSet/>
      <dgm:spPr/>
      <dgm:t>
        <a:bodyPr/>
        <a:lstStyle/>
        <a:p>
          <a:endParaRPr lang="ru-RU"/>
        </a:p>
      </dgm:t>
    </dgm:pt>
    <dgm:pt modelId="{1A4494B5-DCEC-4621-81DD-63D8D509265E}" type="sibTrans" cxnId="{91EA9CB8-1D04-44F5-953D-795CC23AF3AC}">
      <dgm:prSet/>
      <dgm:spPr/>
      <dgm:t>
        <a:bodyPr/>
        <a:lstStyle/>
        <a:p>
          <a:endParaRPr lang="ru-RU"/>
        </a:p>
      </dgm:t>
    </dgm:pt>
    <dgm:pt modelId="{66385721-CAF2-4968-A9F2-E78B1ABC1C33}" type="pres">
      <dgm:prSet presAssocID="{70500CD9-12B4-416E-8CDD-552348804062}" presName="linearFlow" presStyleCnt="0">
        <dgm:presLayoutVars>
          <dgm:dir/>
          <dgm:resizeHandles val="exact"/>
        </dgm:presLayoutVars>
      </dgm:prSet>
      <dgm:spPr/>
    </dgm:pt>
    <dgm:pt modelId="{52D1F868-290D-483F-AF95-389EC1BC6EFD}" type="pres">
      <dgm:prSet presAssocID="{E54FE8A3-50DF-4F6A-ACAC-931A5F399335}" presName="composite" presStyleCnt="0"/>
      <dgm:spPr/>
    </dgm:pt>
    <dgm:pt modelId="{EC4E238C-7CC0-40B8-894D-22FD40688BB4}" type="pres">
      <dgm:prSet presAssocID="{E54FE8A3-50DF-4F6A-ACAC-931A5F399335}" presName="imgShp" presStyleLbl="fgImgPlace1" presStyleIdx="0" presStyleCnt="1"/>
      <dgm:spPr/>
    </dgm:pt>
    <dgm:pt modelId="{FE19C6AC-68C3-419F-B04F-38C58C40C3CF}" type="pres">
      <dgm:prSet presAssocID="{E54FE8A3-50DF-4F6A-ACAC-931A5F399335}" presName="txShp" presStyleLbl="node1" presStyleIdx="0" presStyleCnt="1">
        <dgm:presLayoutVars>
          <dgm:bulletEnabled val="1"/>
        </dgm:presLayoutVars>
      </dgm:prSet>
      <dgm:spPr/>
    </dgm:pt>
  </dgm:ptLst>
  <dgm:cxnLst>
    <dgm:cxn modelId="{91EA9CB8-1D04-44F5-953D-795CC23AF3AC}" srcId="{70500CD9-12B4-416E-8CDD-552348804062}" destId="{E54FE8A3-50DF-4F6A-ACAC-931A5F399335}" srcOrd="0" destOrd="0" parTransId="{B44EF007-F562-4EEF-A75F-3712867A829A}" sibTransId="{1A4494B5-DCEC-4621-81DD-63D8D509265E}"/>
    <dgm:cxn modelId="{D22CA4BF-41CD-4FAA-AD88-6F5D644D567C}" type="presOf" srcId="{E54FE8A3-50DF-4F6A-ACAC-931A5F399335}" destId="{FE19C6AC-68C3-419F-B04F-38C58C40C3CF}" srcOrd="0" destOrd="0" presId="urn:microsoft.com/office/officeart/2005/8/layout/vList3"/>
    <dgm:cxn modelId="{1BE63CFB-A25F-4D6F-AB6C-F1CF4AF269F0}" type="presOf" srcId="{70500CD9-12B4-416E-8CDD-552348804062}" destId="{66385721-CAF2-4968-A9F2-E78B1ABC1C33}" srcOrd="0" destOrd="0" presId="urn:microsoft.com/office/officeart/2005/8/layout/vList3"/>
    <dgm:cxn modelId="{749463EC-06C5-4A07-B84E-5FA016F3D435}" type="presParOf" srcId="{66385721-CAF2-4968-A9F2-E78B1ABC1C33}" destId="{52D1F868-290D-483F-AF95-389EC1BC6EFD}" srcOrd="0" destOrd="0" presId="urn:microsoft.com/office/officeart/2005/8/layout/vList3"/>
    <dgm:cxn modelId="{5114FCB7-6840-401E-B253-BAC377E45D45}" type="presParOf" srcId="{52D1F868-290D-483F-AF95-389EC1BC6EFD}" destId="{EC4E238C-7CC0-40B8-894D-22FD40688BB4}" srcOrd="0" destOrd="0" presId="urn:microsoft.com/office/officeart/2005/8/layout/vList3"/>
    <dgm:cxn modelId="{EC089A98-8726-447F-BA22-451B3E2D6C3F}" type="presParOf" srcId="{52D1F868-290D-483F-AF95-389EC1BC6EFD}" destId="{FE19C6AC-68C3-419F-B04F-38C58C40C3C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A73162-C948-44C4-9FE5-336E1A736C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519E4CF-47DB-4A81-A0E0-7C1F7B761D2F}">
      <dgm:prSet/>
      <dgm:spPr/>
      <dgm:t>
        <a:bodyPr/>
        <a:lstStyle/>
        <a:p>
          <a:r>
            <a:rPr lang="ru-RU" b="1"/>
            <a:t>Spojení Q10, olejů a glycerinu zajišťuje efektivní podporu buněčné energie.</a:t>
          </a:r>
          <a:endParaRPr lang="ru-RU"/>
        </a:p>
      </dgm:t>
    </dgm:pt>
    <dgm:pt modelId="{89D360B9-ADA2-48A3-AEA7-0102F646E2FA}" type="parTrans" cxnId="{07BD8F8D-E98B-4EC1-9EAB-BA28CE8A417A}">
      <dgm:prSet/>
      <dgm:spPr/>
      <dgm:t>
        <a:bodyPr/>
        <a:lstStyle/>
        <a:p>
          <a:endParaRPr lang="ru-RU"/>
        </a:p>
      </dgm:t>
    </dgm:pt>
    <dgm:pt modelId="{63BD4ECE-448F-4C12-876F-6BA3A7EC5305}" type="sibTrans" cxnId="{07BD8F8D-E98B-4EC1-9EAB-BA28CE8A417A}">
      <dgm:prSet/>
      <dgm:spPr/>
      <dgm:t>
        <a:bodyPr/>
        <a:lstStyle/>
        <a:p>
          <a:endParaRPr lang="ru-RU"/>
        </a:p>
      </dgm:t>
    </dgm:pt>
    <dgm:pt modelId="{595066F2-3E52-4982-8F08-412FC76770C9}" type="pres">
      <dgm:prSet presAssocID="{C8A73162-C948-44C4-9FE5-336E1A736CDA}" presName="linear" presStyleCnt="0">
        <dgm:presLayoutVars>
          <dgm:animLvl val="lvl"/>
          <dgm:resizeHandles val="exact"/>
        </dgm:presLayoutVars>
      </dgm:prSet>
      <dgm:spPr/>
    </dgm:pt>
    <dgm:pt modelId="{CA49CC16-971A-4E10-A270-3B28ACC20609}" type="pres">
      <dgm:prSet presAssocID="{1519E4CF-47DB-4A81-A0E0-7C1F7B761D2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0271D3D-5373-47A8-B78D-833218BFBA53}" type="presOf" srcId="{C8A73162-C948-44C4-9FE5-336E1A736CDA}" destId="{595066F2-3E52-4982-8F08-412FC76770C9}" srcOrd="0" destOrd="0" presId="urn:microsoft.com/office/officeart/2005/8/layout/vList2"/>
    <dgm:cxn modelId="{07BD8F8D-E98B-4EC1-9EAB-BA28CE8A417A}" srcId="{C8A73162-C948-44C4-9FE5-336E1A736CDA}" destId="{1519E4CF-47DB-4A81-A0E0-7C1F7B761D2F}" srcOrd="0" destOrd="0" parTransId="{89D360B9-ADA2-48A3-AEA7-0102F646E2FA}" sibTransId="{63BD4ECE-448F-4C12-876F-6BA3A7EC5305}"/>
    <dgm:cxn modelId="{80DB7D95-A9CE-413E-9F16-43F04A1CC2FD}" type="presOf" srcId="{1519E4CF-47DB-4A81-A0E0-7C1F7B761D2F}" destId="{CA49CC16-971A-4E10-A270-3B28ACC20609}" srcOrd="0" destOrd="0" presId="urn:microsoft.com/office/officeart/2005/8/layout/vList2"/>
    <dgm:cxn modelId="{CA89D8C7-CA53-496F-A811-AE7D2615CA30}" type="presParOf" srcId="{595066F2-3E52-4982-8F08-412FC76770C9}" destId="{CA49CC16-971A-4E10-A270-3B28ACC206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80CF61-0C28-4193-9C98-3FDF9C2325B7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A239150-57D1-4E80-B1A0-68B5BD1BA700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Doporučené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užívání</a:t>
          </a:r>
          <a:endParaRPr lang="ru-RU" dirty="0">
            <a:solidFill>
              <a:schemeClr val="tx1"/>
            </a:solidFill>
          </a:endParaRPr>
        </a:p>
      </dgm:t>
    </dgm:pt>
    <dgm:pt modelId="{3061DBD0-AE45-4DE7-A54F-3EA15ECF7C92}" type="parTrans" cxnId="{8FE49906-FA54-4701-BF0F-22DE6D985588}">
      <dgm:prSet/>
      <dgm:spPr/>
      <dgm:t>
        <a:bodyPr/>
        <a:lstStyle/>
        <a:p>
          <a:endParaRPr lang="ru-RU"/>
        </a:p>
      </dgm:t>
    </dgm:pt>
    <dgm:pt modelId="{FBD2627B-7400-4EB4-A5EF-ABE06E9F44BA}" type="sibTrans" cxnId="{8FE49906-FA54-4701-BF0F-22DE6D985588}">
      <dgm:prSet/>
      <dgm:spPr/>
      <dgm:t>
        <a:bodyPr/>
        <a:lstStyle/>
        <a:p>
          <a:endParaRPr lang="ru-RU"/>
        </a:p>
      </dgm:t>
    </dgm:pt>
    <dgm:pt modelId="{22E54C24-E189-417E-AB0D-B5C819B10AA7}" type="pres">
      <dgm:prSet presAssocID="{AE80CF61-0C28-4193-9C98-3FDF9C2325B7}" presName="linearFlow" presStyleCnt="0">
        <dgm:presLayoutVars>
          <dgm:dir/>
          <dgm:resizeHandles val="exact"/>
        </dgm:presLayoutVars>
      </dgm:prSet>
      <dgm:spPr/>
    </dgm:pt>
    <dgm:pt modelId="{BB9B8B84-3734-4518-B4C6-2EE12EB8093E}" type="pres">
      <dgm:prSet presAssocID="{1A239150-57D1-4E80-B1A0-68B5BD1BA700}" presName="composite" presStyleCnt="0"/>
      <dgm:spPr/>
    </dgm:pt>
    <dgm:pt modelId="{0865F5D8-125F-478E-B76D-0C2D5C71829A}" type="pres">
      <dgm:prSet presAssocID="{1A239150-57D1-4E80-B1A0-68B5BD1BA700}" presName="imgShp" presStyleLbl="fgImgPlace1" presStyleIdx="0" presStyleCnt="1"/>
      <dgm:spPr/>
    </dgm:pt>
    <dgm:pt modelId="{DE931309-9781-475E-B381-7C3483478572}" type="pres">
      <dgm:prSet presAssocID="{1A239150-57D1-4E80-B1A0-68B5BD1BA700}" presName="txShp" presStyleLbl="node1" presStyleIdx="0" presStyleCnt="1">
        <dgm:presLayoutVars>
          <dgm:bulletEnabled val="1"/>
        </dgm:presLayoutVars>
      </dgm:prSet>
      <dgm:spPr/>
    </dgm:pt>
  </dgm:ptLst>
  <dgm:cxnLst>
    <dgm:cxn modelId="{8FE49906-FA54-4701-BF0F-22DE6D985588}" srcId="{AE80CF61-0C28-4193-9C98-3FDF9C2325B7}" destId="{1A239150-57D1-4E80-B1A0-68B5BD1BA700}" srcOrd="0" destOrd="0" parTransId="{3061DBD0-AE45-4DE7-A54F-3EA15ECF7C92}" sibTransId="{FBD2627B-7400-4EB4-A5EF-ABE06E9F44BA}"/>
    <dgm:cxn modelId="{38A49BB6-BD91-4230-AF14-2A9B4FD0B8FA}" type="presOf" srcId="{AE80CF61-0C28-4193-9C98-3FDF9C2325B7}" destId="{22E54C24-E189-417E-AB0D-B5C819B10AA7}" srcOrd="0" destOrd="0" presId="urn:microsoft.com/office/officeart/2005/8/layout/vList3"/>
    <dgm:cxn modelId="{B23B8FC3-F461-4398-B8D7-15354F85AD6E}" type="presOf" srcId="{1A239150-57D1-4E80-B1A0-68B5BD1BA700}" destId="{DE931309-9781-475E-B381-7C3483478572}" srcOrd="0" destOrd="0" presId="urn:microsoft.com/office/officeart/2005/8/layout/vList3"/>
    <dgm:cxn modelId="{02E41A45-0237-481A-97C0-8C29E46B55B5}" type="presParOf" srcId="{22E54C24-E189-417E-AB0D-B5C819B10AA7}" destId="{BB9B8B84-3734-4518-B4C6-2EE12EB8093E}" srcOrd="0" destOrd="0" presId="urn:microsoft.com/office/officeart/2005/8/layout/vList3"/>
    <dgm:cxn modelId="{784BAB69-1013-4107-A192-1B08B3A39DA3}" type="presParOf" srcId="{BB9B8B84-3734-4518-B4C6-2EE12EB8093E}" destId="{0865F5D8-125F-478E-B76D-0C2D5C71829A}" srcOrd="0" destOrd="0" presId="urn:microsoft.com/office/officeart/2005/8/layout/vList3"/>
    <dgm:cxn modelId="{DC47E113-401C-4C87-A912-782BC1910046}" type="presParOf" srcId="{BB9B8B84-3734-4518-B4C6-2EE12EB8093E}" destId="{DE931309-9781-475E-B381-7C34834785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A4BD6-AB16-4FE3-BA4A-B207A83A8423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DM-COQ10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C50ADDF9-B166-4237-AA43-4BA56FB4139F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453A6-02ED-42A4-ACB2-F86D0C402694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Užívejte pravidelně s jídlem pro lepší vstřebávání. Pohodlná forma kapslí.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B939F-3AAE-4901-A6DF-5628AF0C2854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/>
            <a:t>Upozornění</a:t>
          </a:r>
          <a:endParaRPr lang="ru-RU" sz="4200" kern="1200" dirty="0"/>
        </a:p>
      </dsp:txBody>
      <dsp:txXfrm rot="10800000">
        <a:off x="2498849" y="0"/>
        <a:ext cx="7877053" cy="914400"/>
      </dsp:txXfrm>
    </dsp:sp>
    <dsp:sp modelId="{91BF6352-68BD-4CFB-8C29-DDD9235690E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DEF24-EB91-429A-8ABD-6D02E68A3EB6}">
      <dsp:nvSpPr>
        <dsp:cNvPr id="0" name=""/>
        <dsp:cNvSpPr/>
      </dsp:nvSpPr>
      <dsp:spPr>
        <a:xfrm>
          <a:off x="0" y="444869"/>
          <a:ext cx="6858000" cy="4139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Nevhodné pro děti, těhotné a kojící ženy. Uchovávejte mimo dosah dětí.</a:t>
          </a:r>
          <a:endParaRPr lang="ru-RU" sz="5800" kern="1200"/>
        </a:p>
      </dsp:txBody>
      <dsp:txXfrm>
        <a:off x="202072" y="646941"/>
        <a:ext cx="6453856" cy="37353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B6E06-F1A1-41CD-A151-E2336B84E3DA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V </a:t>
          </a:r>
          <a:r>
            <a:rPr lang="ru-RU" sz="4200" b="1" kern="1200" dirty="0" err="1">
              <a:solidFill>
                <a:schemeClr val="tx1"/>
              </a:solidFill>
            </a:rPr>
            <a:t>souladu</a:t>
          </a:r>
          <a:r>
            <a:rPr lang="ru-RU" sz="4200" b="1" kern="1200" dirty="0">
              <a:solidFill>
                <a:schemeClr val="tx1"/>
              </a:solidFill>
            </a:rPr>
            <a:t> s EU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253A90C-7351-45A3-A77B-8B2EB81702BA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554D3-5FBA-4A23-9468-100E34608206}">
      <dsp:nvSpPr>
        <dsp:cNvPr id="0" name=""/>
        <dsp:cNvSpPr/>
      </dsp:nvSpPr>
      <dsp:spPr>
        <a:xfrm>
          <a:off x="0" y="146519"/>
          <a:ext cx="6858000" cy="47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b="1" kern="1200"/>
            <a:t>Je důležité poznamenat, že v souladu s evropskou směrnicí č. 432/2012 nejsou poskytována konkrétní lékařská prohlášení o výrobku.</a:t>
          </a:r>
          <a:endParaRPr lang="ru-RU" sz="4600" kern="1200"/>
        </a:p>
      </dsp:txBody>
      <dsp:txXfrm>
        <a:off x="231200" y="377719"/>
        <a:ext cx="6395600" cy="42737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484AF-4D9F-4032-BDD6-CA2A3668F1E6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Recenze</a:t>
          </a:r>
          <a:r>
            <a:rPr lang="ru-RU" sz="4200" b="1" kern="1200" dirty="0">
              <a:solidFill>
                <a:schemeClr val="tx1"/>
              </a:solidFill>
            </a:rPr>
            <a:t> a </a:t>
          </a:r>
          <a:r>
            <a:rPr lang="ru-RU" sz="4200" b="1" kern="1200" dirty="0" err="1">
              <a:solidFill>
                <a:schemeClr val="tx1"/>
              </a:solidFill>
            </a:rPr>
            <a:t>doporučení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27D1056-1E3A-4D20-9200-7555CACE33B9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D7332-DBA9-4ABD-AD47-1E080FE8FC64}">
      <dsp:nvSpPr>
        <dsp:cNvPr id="0" name=""/>
        <dsp:cNvSpPr/>
      </dsp:nvSpPr>
      <dsp:spPr>
        <a:xfrm>
          <a:off x="0" y="133649"/>
          <a:ext cx="6858000" cy="4761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500" b="1" kern="1200"/>
            <a:t>Uživatelé uvádějí více energie a lepší kondici. Individuální výsledky se mohou lišit.</a:t>
          </a:r>
          <a:endParaRPr lang="ru-RU" sz="5500" kern="1200"/>
        </a:p>
      </dsp:txBody>
      <dsp:txXfrm>
        <a:off x="232457" y="366106"/>
        <a:ext cx="6393086" cy="42969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0AFF0-8058-4B7B-8693-2C1021DAF4D7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Kontaktujte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CE1ECE39-9B2C-4C03-BC98-5606B604A1A5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D8EA1-FCFA-4A38-905C-D3C67A8C46C7}">
      <dsp:nvSpPr>
        <dsp:cNvPr id="0" name=""/>
        <dsp:cNvSpPr/>
      </dsp:nvSpPr>
      <dsp:spPr>
        <a:xfrm>
          <a:off x="0" y="765449"/>
          <a:ext cx="6858000" cy="349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/>
            <a:t>Máte-li</a:t>
          </a:r>
          <a:r>
            <a:rPr lang="ru-RU" sz="4000" b="1" kern="1200" dirty="0"/>
            <a:t> </a:t>
          </a:r>
          <a:r>
            <a:rPr lang="ru-RU" sz="4000" b="1" kern="1200" dirty="0" err="1"/>
            <a:t>zájem</a:t>
          </a:r>
          <a:r>
            <a:rPr lang="ru-RU" sz="4000" b="1" kern="1200" dirty="0"/>
            <a:t> o </a:t>
          </a:r>
          <a:r>
            <a:rPr lang="ru-RU" sz="4000" b="1" kern="1200" dirty="0" err="1"/>
            <a:t>více</a:t>
          </a:r>
          <a:r>
            <a:rPr lang="ru-RU" sz="4000" b="1" kern="1200" dirty="0"/>
            <a:t> </a:t>
          </a:r>
          <a:r>
            <a:rPr lang="ru-RU" sz="4000" b="1" kern="1200" dirty="0" err="1"/>
            <a:t>informací</a:t>
          </a:r>
          <a:r>
            <a:rPr lang="ru-RU" sz="4000" b="1" kern="1200" dirty="0"/>
            <a:t>, </a:t>
          </a:r>
          <a:r>
            <a:rPr lang="ru-RU" sz="4000" b="1" kern="1200" dirty="0" err="1"/>
            <a:t>neváhejte</a:t>
          </a:r>
          <a:r>
            <a:rPr lang="ru-RU" sz="4000" b="1" kern="1200" dirty="0"/>
            <a:t> </a:t>
          </a:r>
          <a:r>
            <a:rPr lang="ru-RU" sz="4000" b="1" kern="1200" dirty="0" err="1"/>
            <a:t>nás</a:t>
          </a:r>
          <a:r>
            <a:rPr lang="ru-RU" sz="4000" b="1" kern="1200" dirty="0"/>
            <a:t> </a:t>
          </a:r>
          <a:r>
            <a:rPr lang="ru-RU" sz="4000" b="1" kern="1200" dirty="0" err="1"/>
            <a:t>kontaktovat</a:t>
          </a:r>
          <a:r>
            <a:rPr lang="ru-RU" sz="4000" b="1" kern="1200" dirty="0"/>
            <a:t>:</a:t>
          </a:r>
          <a:br>
            <a:rPr lang="ru-RU" sz="4000" b="1" kern="1200" dirty="0"/>
          </a:br>
          <a:r>
            <a:rPr lang="ru-RU" sz="4000" b="1" kern="1200" dirty="0"/>
            <a:t>Web: www.healthycom.cz</a:t>
          </a:r>
          <a:br>
            <a:rPr lang="ru-RU" sz="4000" b="1" kern="1200" dirty="0"/>
          </a:br>
          <a:r>
            <a:rPr lang="ru-RU" sz="4000" b="1" kern="1200" dirty="0"/>
            <a:t>E-mail: info@healthycom.cz</a:t>
          </a:r>
          <a:endParaRPr lang="ru-RU" sz="4000" kern="1200" dirty="0"/>
        </a:p>
      </dsp:txBody>
      <dsp:txXfrm>
        <a:off x="170773" y="936222"/>
        <a:ext cx="6516454" cy="31567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1103A-F960-44AC-95C2-E578867FCCB6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Sledujte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B606BDC9-901B-4392-A7B8-3C8DBF854426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EE91A-4757-4E42-99A4-E55324B703BC}">
      <dsp:nvSpPr>
        <dsp:cNvPr id="0" name=""/>
        <dsp:cNvSpPr/>
      </dsp:nvSpPr>
      <dsp:spPr>
        <a:xfrm>
          <a:off x="0" y="727424"/>
          <a:ext cx="6858000" cy="3574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Energie pro život — síla koenzymu Q10 každý den.</a:t>
          </a:r>
          <a:endParaRPr lang="ru-RU" sz="6500" kern="1200"/>
        </a:p>
      </dsp:txBody>
      <dsp:txXfrm>
        <a:off x="174485" y="901909"/>
        <a:ext cx="6509030" cy="32253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D8F27-75F2-49D8-B0EE-FD24C8473A26}">
      <dsp:nvSpPr>
        <dsp:cNvPr id="0" name=""/>
        <dsp:cNvSpPr/>
      </dsp:nvSpPr>
      <dsp:spPr>
        <a:xfrm>
          <a:off x="0" y="195074"/>
          <a:ext cx="6858000" cy="4639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Sledujte nás na sociálních sítích a buďte součástí komunity zdraví.</a:t>
          </a:r>
          <a:endParaRPr lang="ru-RU" sz="6500" kern="1200"/>
        </a:p>
      </dsp:txBody>
      <dsp:txXfrm>
        <a:off x="226460" y="421534"/>
        <a:ext cx="6405080" cy="41861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11DFA-94EB-481B-B49A-3CE8FD77861B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Děkujeme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za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pozornost</a:t>
          </a:r>
          <a:r>
            <a:rPr lang="ru-RU" sz="4200" b="1" kern="1200" dirty="0">
              <a:solidFill>
                <a:schemeClr val="tx1"/>
              </a:solidFill>
            </a:rPr>
            <a:t>!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56E61710-94C8-4FA2-832F-038657CACA8C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7AF87-7E2F-4F83-8F57-61077137E7D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Koenzym</a:t>
          </a:r>
          <a:r>
            <a:rPr lang="ru-RU" sz="4200" b="1" kern="1200" dirty="0">
              <a:solidFill>
                <a:schemeClr val="tx1"/>
              </a:solidFill>
            </a:rPr>
            <a:t> Q10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F5F2F62D-8736-4BA4-910D-D20B4538EDEA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D39FA-603B-4898-A5F8-579661938DCD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Klíčový pro produkci energie v buňkách. Podporuje vitalitu a činnost srdce.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138EC-4109-4717-B0EB-1B46D8F7E58B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Sójový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lecitinový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olej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200A292C-D766-4C79-B3B7-191A5E389CE6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2CF9A-53F2-445D-AA26-DECBEF945F20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Přírodní nosič zvyšující vstřebávání Q10. Obsahuje zdravé tuky a fosfolipidy.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9C6AC-68C3-419F-B04F-38C58C40C3CF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Jak</a:t>
          </a:r>
          <a:r>
            <a:rPr lang="ru-RU" sz="4200" b="1" kern="1200" dirty="0">
              <a:solidFill>
                <a:schemeClr val="tx1"/>
              </a:solidFill>
            </a:rPr>
            <a:t> DM-COQ10 </a:t>
          </a:r>
          <a:r>
            <a:rPr lang="ru-RU" sz="4200" b="1" kern="1200" dirty="0" err="1">
              <a:solidFill>
                <a:schemeClr val="tx1"/>
              </a:solidFill>
            </a:rPr>
            <a:t>funguje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EC4E238C-7CC0-40B8-894D-22FD40688BB4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9CC16-971A-4E10-A270-3B28ACC20609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Spojení Q10, olejů a glycerinu zajišťuje efektivní podporu buněčné energie.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31309-9781-475E-B381-7C348347857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Doporučené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užívání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0865F5D8-125F-478E-B76D-0C2D5C71829A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11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9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10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B4F3651-138D-4F75-5236-78801677C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702156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45311C5-6AC4-2554-8B8B-DA457F065BEB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DM-COQ1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836" y="530352"/>
            <a:ext cx="3840480" cy="614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ealthyCom_no_b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" y="274320"/>
            <a:ext cx="1439070" cy="11082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84DD139-6BDC-E64D-FF51-0F1D5D71FE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63102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2C0ECEF-C36A-9C17-1832-EA43AB0FBCE5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21_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22314F2-4676-BAD3-C14C-1BF5A0173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496773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 BioActiv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888" y="2143958"/>
            <a:ext cx="4692855" cy="233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307067E-26DE-2BD6-2779-32528D44C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884373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A567413-3C7E-C511-F15F-3CC6A39F8200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30_1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91440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653EDA8-89EA-9C71-99CA-601BBE753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306501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43B2296-A162-1B00-A13B-DC43B562406A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35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54864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686E0A0-976F-E3F6-9E11-FD34733113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7157856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FBA7045-927E-BBBC-385D-1E05C60EB6FC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30_1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821185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DDC6428-C5C9-D90D-6845-E116A8F0B4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425552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345E7CC-3008-D07E-FF57-115C161D67E7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10_1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34F5C3E-5679-6725-4B3A-AE57B2CAE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901494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86592DE-132D-4DCA-1B9D-C136BA43CB64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2_5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DFC17DA-E5D2-90E2-F9CC-8136313830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14150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68B76AB-2305-69A5-BD4F-C06BBA5AF76D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5_2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8FE23EC-7A9F-B94E-5FF6-AEBFD149C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505380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568FB03-E0A1-A7ED-EBB6-AE8398832633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0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69F134C-84BD-2921-E735-A791D8CD3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406073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31A420E-94BB-EB5F-CCD8-E8E3EC468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529552"/>
              </p:ext>
            </p:extLst>
          </p:nvPr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2_38_0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172</Words>
  <Application>Microsoft Office PowerPoint</Application>
  <PresentationFormat>Произвольный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Khachatur Mkrtchyan</cp:lastModifiedBy>
  <cp:revision>2</cp:revision>
  <dcterms:created xsi:type="dcterms:W3CDTF">2013-01-27T09:14:16Z</dcterms:created>
  <dcterms:modified xsi:type="dcterms:W3CDTF">2025-04-11T21:22:16Z</dcterms:modified>
  <cp:category/>
</cp:coreProperties>
</file>