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rPr dirty="0"/>
              <a:t>DM-TRITICUM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563909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Prémiový doplněk stravy vyvinutý pro podporu zdravé pokožky a celkového zdraví. Obsahuje vysoce kvalitní olej z pšeničných klíčků, bohatý na vitamín E a esenciální mastné kyseliny. Produkt je navržen s ohledem na maximální vstřebatelnost a biologickou dostupnost aktivních látek.</a:t>
            </a:r>
          </a:p>
          <a:p>
            <a:endParaRPr sz="2800" b="1" dirty="0"/>
          </a:p>
        </p:txBody>
      </p:sp>
      <p:pic>
        <p:nvPicPr>
          <p:cNvPr id="5" name="Picture 4" descr="dfc5a0e5-ef16-4457-8d96-c960169fb7b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828800"/>
            <a:ext cx="2103120" cy="336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Olej z pšeničných klíčků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39514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Olej z pšeničných klíčků je přírodní ingredience bohatá na antioxidanty, zejména tokoferoly (vitamín E), které chrání buňky před volnými radikály. Přispívá k regeneraci pokožky, zlepšuje její elasticitu a chrání ji před předčasným stárnutím.</a:t>
            </a:r>
          </a:p>
        </p:txBody>
      </p:sp>
      <p:pic>
        <p:nvPicPr>
          <p:cNvPr id="5" name="Picture 4" descr="tapeta-kwiaty-slonecznika-obok-dzbanka-z-olejem-i-pestek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07" y="1580225"/>
            <a:ext cx="4141435" cy="276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Vitamín E a jeho role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43076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Vitamín E je klíčový antioxidant, který pomáhá chránit buněčné membrány. Podporuje imunitní systém, zlepšuje hojení a přispívá k celkovému zdraví pokožky. Jeho dostatečný příjem je nezbytný zejména při zvýšené zátěži organismu.</a:t>
            </a:r>
          </a:p>
          <a:p>
            <a:endParaRPr sz="2800" b="1" dirty="0"/>
          </a:p>
        </p:txBody>
      </p:sp>
      <p:pic>
        <p:nvPicPr>
          <p:cNvPr id="5" name="Picture 4" descr="Консультация врач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611" y="1828799"/>
            <a:ext cx="3318869" cy="251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Biologická dostupnost a technologie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15652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DM-TRITICUM využívá moderní technologii enkapsulace, která zajišťuje lepší ochranu aktivních látek a jejich pomalejší uvolňování. Želatinová kapsle s glycerinem přispívá k zachování čerstvosti a stability produktu po celou dobu trvanlivosti.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B7A10-39DF-651D-7B87-5C98319B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04" y="976544"/>
            <a:ext cx="4390008" cy="4390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Kvalita, bezpečnost a složení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1228397"/>
            <a:ext cx="49498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Produkt splňuje přísné normy kvality dle evropských předpisů. Neobsahuje sóju, GMO ani konzervanty. Je vhodný pro každodenní užívání jako součást zdravého životního stylu. Transparentní složení bez skrytých přísad.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37ECB7-2A68-E282-CFC0-E612436D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266" y="1228397"/>
            <a:ext cx="3601055" cy="3601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Zkušenosti a doporučení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64479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Mnoho uživatelů zaznamenalo zlepšení elasticity pokožky, zmírnění suchosti a celkovou vitalitu. DM-TRITICUM je oblíbený mezi těmi, kdo hledají přírodní a efektivní podporu zdraví bez zbytečné chemie.</a:t>
            </a:r>
          </a:p>
          <a:p>
            <a:endParaRPr sz="28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41A03F-40C7-4270-A7DA-C5707506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9" y="1340528"/>
            <a:ext cx="3909504" cy="260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Doporučené užívání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2808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Doporučuje se užívat 1–2 kapsle denně, nejlépe během jídla. Vždy je vhodné konzultovat s lékařem nebo lékárníkem, zejména pokud užíváte jiné doplňky nebo léčiva.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478F8-BC84-4949-1822-2DB281F78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449" y="1188720"/>
            <a:ext cx="3782775" cy="378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Shrnutí a výhody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08550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DM-TRITICUM je jedinečný doplněk stravy s důrazem na kvalitu, účinnost a přírodní původ. Podporuje zdraví pokožky, chrání buňky a zlepšuje celkovou vitalitu organismu. Vhodný pro ženy i muže všech věkových kategorií.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4466E-84D8-89B1-3E88-9A47EB99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85" y="1188720"/>
            <a:ext cx="4085503" cy="4085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Kontaktujte nás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2985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Máte-li zájem o více informací, neváhejte nás kontaktovat: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Web: www.healthycom.cz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E-mail: info@healthycom.cz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Sledujte nás na sociálních sítích a buďte součástí komunity zdraví.</a:t>
            </a:r>
          </a:p>
          <a:p>
            <a:endParaRPr sz="2800" b="1" dirty="0"/>
          </a:p>
        </p:txBody>
      </p:sp>
      <p:pic>
        <p:nvPicPr>
          <p:cNvPr id="5" name="Picture 4" descr="Logo BioA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905" y="1646287"/>
            <a:ext cx="3693111" cy="183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342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Khachatur Mkrtchyan</cp:lastModifiedBy>
  <cp:revision>6</cp:revision>
  <dcterms:created xsi:type="dcterms:W3CDTF">2013-01-27T09:14:16Z</dcterms:created>
  <dcterms:modified xsi:type="dcterms:W3CDTF">2025-04-11T21:18:16Z</dcterms:modified>
  <cp:category/>
</cp:coreProperties>
</file>